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3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18288000" cy="10287000"/>
  <p:notesSz cx="6858000" cy="9144000"/>
  <p:embeddedFontLst>
    <p:embeddedFont>
      <p:font typeface="Poppins" panose="00000500000000000000" pitchFamily="2" charset="0"/>
      <p:regular r:id="rId36"/>
      <p:bold r:id="rId37"/>
      <p:italic r:id="rId38"/>
      <p:boldItalic r:id="rId39"/>
    </p:embeddedFont>
    <p:embeddedFont>
      <p:font typeface="Poppins ExtraLight" panose="00000300000000000000" pitchFamily="2" charset="0"/>
      <p:regular r:id="rId40"/>
      <p:bold r:id="rId41"/>
      <p:italic r:id="rId42"/>
      <p:boldItalic r:id="rId43"/>
    </p:embeddedFont>
    <p:embeddedFont>
      <p:font typeface="Poppins Light" panose="00000400000000000000" pitchFamily="2" charset="0"/>
      <p:regular r:id="rId44"/>
      <p:bold r:id="rId45"/>
      <p:italic r:id="rId46"/>
      <p:boldItalic r:id="rId47"/>
    </p:embeddedFont>
    <p:embeddedFont>
      <p:font typeface="Poppins Medium" panose="00000600000000000000" pitchFamily="2" charset="0"/>
      <p:regular r:id="rId48"/>
      <p:bold r:id="rId49"/>
      <p:italic r:id="rId50"/>
      <p:boldItalic r:id="rId51"/>
    </p:embeddedFont>
    <p:embeddedFont>
      <p:font typeface="Poppins SemiBold" panose="00000700000000000000" pitchFamily="2"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60">
          <p15:clr>
            <a:srgbClr val="A4A3A4"/>
          </p15:clr>
        </p15:guide>
        <p15:guide id="2" pos="576">
          <p15:clr>
            <a:srgbClr val="A4A3A4"/>
          </p15:clr>
        </p15:guide>
        <p15:guide id="3" pos="10944">
          <p15:clr>
            <a:srgbClr val="747775"/>
          </p15:clr>
        </p15:guide>
        <p15:guide id="4" orient="horz" pos="6120">
          <p15:clr>
            <a:srgbClr val="747775"/>
          </p15:clr>
        </p15:guide>
        <p15:guide id="5" pos="5760">
          <p15:clr>
            <a:srgbClr val="747775"/>
          </p15:clr>
        </p15:guide>
        <p15:guide id="6" orient="horz" pos="3240">
          <p15:clr>
            <a:srgbClr val="747775"/>
          </p15:clr>
        </p15:guide>
        <p15:guide id="7" orient="horz" pos="1296">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9" roundtripDataSignature="AMtx7mh+9/yDn3NfLbotrpAOVWfEULKoy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1" d="100"/>
          <a:sy n="51" d="100"/>
        </p:scale>
        <p:origin x="29" y="53"/>
      </p:cViewPr>
      <p:guideLst>
        <p:guide orient="horz" pos="360"/>
        <p:guide pos="576"/>
        <p:guide pos="10944"/>
        <p:guide orient="horz" pos="6120"/>
        <p:guide pos="5760"/>
        <p:guide orient="horz" pos="3240"/>
        <p:guide orient="horz" pos="12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6.xml"/><Relationship Id="rId51" Type="http://schemas.openxmlformats.org/officeDocument/2006/relationships/font" Target="fonts/font1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font" Target="fonts/font11.fntdata"/><Relationship Id="rId59" Type="http://customschemas.google.com/relationships/presentationmetadata" Target="metadata"/><Relationship Id="rId20" Type="http://schemas.openxmlformats.org/officeDocument/2006/relationships/slide" Target="slides/slide18.xml"/><Relationship Id="rId41" Type="http://schemas.openxmlformats.org/officeDocument/2006/relationships/font" Target="fonts/font6.fntdata"/><Relationship Id="rId54" Type="http://schemas.openxmlformats.org/officeDocument/2006/relationships/font" Target="fonts/font19.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49" Type="http://schemas.openxmlformats.org/officeDocument/2006/relationships/font" Target="fonts/font14.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s"/>
              <a:t>Agenda: lo que cubriremos hoy</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
              <a:t>Abra la aplicación, muestre las herramientas, muestre cómo marcar como favorito haciendo clic en la estrella en la esquina superior derecha.</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s"/>
              <a:t>¡Dé a los asistentes al menos 5 minutos de tiempo de exploración!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
              <a:t>Abra la aplicación, muestre las herramientas, muestre cómo marcar como favorito haciendo clic en la estrella en la esquina superior derecha.</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s"/>
              <a:t>¡Dé a los asistentes al menos 5 minutos de tiempo de exploración!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
              <a:t>[En la aplicación]</a:t>
            </a:r>
            <a:endParaRPr/>
          </a:p>
          <a:p>
            <a:pPr marL="457200" lvl="0" indent="-298450" algn="l" rtl="0">
              <a:lnSpc>
                <a:spcPct val="100000"/>
              </a:lnSpc>
              <a:spcBef>
                <a:spcPts val="0"/>
              </a:spcBef>
              <a:spcAft>
                <a:spcPts val="0"/>
              </a:spcAft>
              <a:buSzPts val="1100"/>
              <a:buChar char="-"/>
            </a:pPr>
            <a:r>
              <a:rPr lang="es"/>
              <a:t>Las herramientas mágicas están diseñadas para estar listas para usar sin necesidad de formación.</a:t>
            </a:r>
            <a:endParaRPr/>
          </a:p>
          <a:p>
            <a:pPr marL="457200" lvl="0" indent="-298450" algn="l" rtl="0">
              <a:lnSpc>
                <a:spcPct val="100000"/>
              </a:lnSpc>
              <a:spcBef>
                <a:spcPts val="0"/>
              </a:spcBef>
              <a:spcAft>
                <a:spcPts val="0"/>
              </a:spcAft>
              <a:buSzPts val="1100"/>
              <a:buChar char="-"/>
            </a:pPr>
            <a:r>
              <a:rPr lang="es"/>
              <a:t>Complete las indicaciones con detalle para obtener los mejores resultados.</a:t>
            </a:r>
            <a:endParaRPr/>
          </a:p>
          <a:p>
            <a:pPr marL="457200" lvl="0" indent="-298450" algn="l" rtl="0">
              <a:lnSpc>
                <a:spcPct val="100000"/>
              </a:lnSpc>
              <a:spcBef>
                <a:spcPts val="0"/>
              </a:spcBef>
              <a:spcAft>
                <a:spcPts val="0"/>
              </a:spcAft>
              <a:buSzPts val="1100"/>
              <a:buChar char="-"/>
            </a:pPr>
            <a:r>
              <a:rPr lang="es"/>
              <a:t>Utilice el icono Copiar/Pegar para transferir a otro documento</a:t>
            </a:r>
            <a:endParaRPr/>
          </a:p>
          <a:p>
            <a:pPr marL="914400" lvl="1" indent="-298450" algn="l" rtl="0">
              <a:lnSpc>
                <a:spcPct val="100000"/>
              </a:lnSpc>
              <a:spcBef>
                <a:spcPts val="0"/>
              </a:spcBef>
              <a:spcAft>
                <a:spcPts val="0"/>
              </a:spcAft>
              <a:buSzPts val="1100"/>
              <a:buChar char="-"/>
            </a:pPr>
            <a:r>
              <a:rPr lang="es"/>
              <a:t>Esto sigue formateando, Ctrl+C no mantendrá el formato de la salida</a:t>
            </a:r>
            <a:endParaRPr/>
          </a:p>
          <a:p>
            <a:pPr marL="457200" lvl="0" indent="-298450" algn="l" rtl="0">
              <a:lnSpc>
                <a:spcPct val="100000"/>
              </a:lnSpc>
              <a:spcBef>
                <a:spcPts val="0"/>
              </a:spcBef>
              <a:spcAft>
                <a:spcPts val="0"/>
              </a:spcAft>
              <a:buSzPts val="1100"/>
              <a:buChar char="-"/>
            </a:pPr>
            <a:r>
              <a:rPr lang="es"/>
              <a:t>El historial de salida en el menú de la izquierda almacena todas las generaciones anteriores para referencia posterior.</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
              <a:t>[En la aplicación]</a:t>
            </a:r>
            <a:endParaRPr/>
          </a:p>
          <a:p>
            <a:pPr marL="457200" lvl="0" indent="-298450" algn="l" rtl="0">
              <a:lnSpc>
                <a:spcPct val="100000"/>
              </a:lnSpc>
              <a:spcBef>
                <a:spcPts val="0"/>
              </a:spcBef>
              <a:spcAft>
                <a:spcPts val="0"/>
              </a:spcAft>
              <a:buSzPts val="1100"/>
              <a:buChar char="-"/>
            </a:pPr>
            <a:r>
              <a:rPr lang="es"/>
              <a:t>Las herramientas mágicas están diseñadas para estar listas para usar sin necesidad de formación.</a:t>
            </a:r>
            <a:endParaRPr/>
          </a:p>
          <a:p>
            <a:pPr marL="457200" lvl="0" indent="-298450" algn="l" rtl="0">
              <a:lnSpc>
                <a:spcPct val="100000"/>
              </a:lnSpc>
              <a:spcBef>
                <a:spcPts val="0"/>
              </a:spcBef>
              <a:spcAft>
                <a:spcPts val="0"/>
              </a:spcAft>
              <a:buSzPts val="1100"/>
              <a:buChar char="-"/>
            </a:pPr>
            <a:r>
              <a:rPr lang="es"/>
              <a:t>Complete las indicaciones con detalle para obtener los mejores resultados.</a:t>
            </a:r>
            <a:endParaRPr/>
          </a:p>
          <a:p>
            <a:pPr marL="457200" lvl="0" indent="-298450" algn="l" rtl="0">
              <a:lnSpc>
                <a:spcPct val="100000"/>
              </a:lnSpc>
              <a:spcBef>
                <a:spcPts val="0"/>
              </a:spcBef>
              <a:spcAft>
                <a:spcPts val="0"/>
              </a:spcAft>
              <a:buSzPts val="1100"/>
              <a:buChar char="-"/>
            </a:pPr>
            <a:r>
              <a:rPr lang="es"/>
              <a:t>Utilice el icono Copiar/Pegar para transferir a otro documento</a:t>
            </a:r>
            <a:endParaRPr/>
          </a:p>
          <a:p>
            <a:pPr marL="914400" lvl="1" indent="-298450" algn="l" rtl="0">
              <a:lnSpc>
                <a:spcPct val="100000"/>
              </a:lnSpc>
              <a:spcBef>
                <a:spcPts val="0"/>
              </a:spcBef>
              <a:spcAft>
                <a:spcPts val="0"/>
              </a:spcAft>
              <a:buSzPts val="1100"/>
              <a:buChar char="-"/>
            </a:pPr>
            <a:r>
              <a:rPr lang="es"/>
              <a:t>Esto sigue formateando, Ctrl+C no mantendrá el formato de la salida</a:t>
            </a:r>
            <a:endParaRPr/>
          </a:p>
          <a:p>
            <a:pPr marL="457200" lvl="0" indent="-298450" algn="l" rtl="0">
              <a:lnSpc>
                <a:spcPct val="100000"/>
              </a:lnSpc>
              <a:spcBef>
                <a:spcPts val="0"/>
              </a:spcBef>
              <a:spcAft>
                <a:spcPts val="0"/>
              </a:spcAft>
              <a:buSzPts val="1100"/>
              <a:buChar char="-"/>
            </a:pPr>
            <a:r>
              <a:rPr lang="es"/>
              <a:t>El historial de salida en el menú de la izquierda almacena todas las generaciones anteriores para referencia posterior.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
              <a:t>Abra la aplicación, muestre las herramientas, muestre cómo marcar como favorito haciendo clic en la estrella en la esquina superior derecha.</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s"/>
              <a:t>¡Dé a los asistentes al menos 5 minutos de tiempo de exploración!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
              <a:t>Abra la aplicación, muestre las herramientas, muestre cómo marcar como favorito haciendo clic en la estrella en la esquina superior derecha.</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s"/>
              <a:t>¡Dé a los asistentes al menos 5 minutos de tiempo de exploración!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
              <a:t>[En la aplicación]</a:t>
            </a:r>
            <a:endParaRPr/>
          </a:p>
          <a:p>
            <a:pPr marL="457200" lvl="0" indent="-298450" algn="l" rtl="0">
              <a:lnSpc>
                <a:spcPct val="100000"/>
              </a:lnSpc>
              <a:spcBef>
                <a:spcPts val="0"/>
              </a:spcBef>
              <a:spcAft>
                <a:spcPts val="0"/>
              </a:spcAft>
              <a:buSzPts val="1100"/>
              <a:buChar char="-"/>
            </a:pPr>
            <a:r>
              <a:rPr lang="es"/>
              <a:t>Las herramientas mágicas están diseñadas para estar listas para usar sin necesidad de formación.</a:t>
            </a:r>
            <a:endParaRPr/>
          </a:p>
          <a:p>
            <a:pPr marL="457200" lvl="0" indent="-298450" algn="l" rtl="0">
              <a:lnSpc>
                <a:spcPct val="100000"/>
              </a:lnSpc>
              <a:spcBef>
                <a:spcPts val="0"/>
              </a:spcBef>
              <a:spcAft>
                <a:spcPts val="0"/>
              </a:spcAft>
              <a:buSzPts val="1100"/>
              <a:buChar char="-"/>
            </a:pPr>
            <a:r>
              <a:rPr lang="es"/>
              <a:t>Complete las indicaciones con detalle para obtener los mejores resultados.</a:t>
            </a:r>
            <a:endParaRPr/>
          </a:p>
          <a:p>
            <a:pPr marL="457200" lvl="0" indent="-298450" algn="l" rtl="0">
              <a:lnSpc>
                <a:spcPct val="100000"/>
              </a:lnSpc>
              <a:spcBef>
                <a:spcPts val="0"/>
              </a:spcBef>
              <a:spcAft>
                <a:spcPts val="0"/>
              </a:spcAft>
              <a:buSzPts val="1100"/>
              <a:buChar char="-"/>
            </a:pPr>
            <a:r>
              <a:rPr lang="es"/>
              <a:t>Utilice el icono Copiar/Pegar para transferir a otro documento</a:t>
            </a:r>
            <a:endParaRPr/>
          </a:p>
          <a:p>
            <a:pPr marL="914400" lvl="1" indent="-298450" algn="l" rtl="0">
              <a:lnSpc>
                <a:spcPct val="100000"/>
              </a:lnSpc>
              <a:spcBef>
                <a:spcPts val="0"/>
              </a:spcBef>
              <a:spcAft>
                <a:spcPts val="0"/>
              </a:spcAft>
              <a:buSzPts val="1100"/>
              <a:buChar char="-"/>
            </a:pPr>
            <a:r>
              <a:rPr lang="es"/>
              <a:t>Esto sigue formateando, Ctrl+C no mantendrá el formato de la salida</a:t>
            </a:r>
            <a:endParaRPr/>
          </a:p>
          <a:p>
            <a:pPr marL="457200" lvl="0" indent="-298450" algn="l" rtl="0">
              <a:lnSpc>
                <a:spcPct val="100000"/>
              </a:lnSpc>
              <a:spcBef>
                <a:spcPts val="0"/>
              </a:spcBef>
              <a:spcAft>
                <a:spcPts val="0"/>
              </a:spcAft>
              <a:buSzPts val="1100"/>
              <a:buChar char="-"/>
            </a:pPr>
            <a:r>
              <a:rPr lang="es"/>
              <a:t>El historial de salida en el menú de la izquierda almacena todas las generaciones anteriores para referencia posterior.</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
              <a:t>Abra la aplicación, muestre las herramientas, muestre cómo marcar como favorito haciendo clic en la estrella en la esquina superior derecha.</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s"/>
              <a:t>¡Dé a los asistentes al menos 5 minutos de tiempo de exploración!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3" name="Google Shape;31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5" name="Google Shape;32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
              <a:t>Abra la aplicación, muestre las herramientas, muestre cómo marcar como favorito haciendo clic en la estrella en la esquina superior derecha.</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s"/>
              <a:t>¡Dé a los asistentes al menos 5 minutos de tiempo de exploración!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s"/>
              <a:t>Pantalla de bienvenida: preséntela mientras espera para comenzar</a:t>
            </a:r>
            <a:endParaRPr/>
          </a:p>
        </p:txBody>
      </p:sp>
      <p:sp>
        <p:nvSpPr>
          <p:cNvPr id="151" name="Google Shape;15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
              <a:t>[En la aplicación]</a:t>
            </a:r>
            <a:endParaRPr/>
          </a:p>
          <a:p>
            <a:pPr marL="457200" lvl="0" indent="-298450" algn="l" rtl="0">
              <a:lnSpc>
                <a:spcPct val="100000"/>
              </a:lnSpc>
              <a:spcBef>
                <a:spcPts val="0"/>
              </a:spcBef>
              <a:spcAft>
                <a:spcPts val="0"/>
              </a:spcAft>
              <a:buSzPts val="1100"/>
              <a:buChar char="-"/>
            </a:pPr>
            <a:r>
              <a:rPr lang="es"/>
              <a:t>Raina es un chatbot educativo impulsado por IA</a:t>
            </a:r>
            <a:endParaRPr/>
          </a:p>
          <a:p>
            <a:pPr marL="457200" lvl="0" indent="-298450" algn="l" rtl="0">
              <a:lnSpc>
                <a:spcPct val="100000"/>
              </a:lnSpc>
              <a:spcBef>
                <a:spcPts val="0"/>
              </a:spcBef>
              <a:spcAft>
                <a:spcPts val="0"/>
              </a:spcAft>
              <a:buSzPts val="1100"/>
              <a:buChar char="-"/>
            </a:pPr>
            <a:r>
              <a:rPr lang="es"/>
              <a:t>Está capacitada en las mejores prácticas docentes.</a:t>
            </a:r>
            <a:endParaRPr/>
          </a:p>
          <a:p>
            <a:pPr marL="457200" lvl="0" indent="-298450" algn="l" rtl="0">
              <a:lnSpc>
                <a:spcPct val="100000"/>
              </a:lnSpc>
              <a:spcBef>
                <a:spcPts val="0"/>
              </a:spcBef>
              <a:spcAft>
                <a:spcPts val="0"/>
              </a:spcAft>
              <a:buSzPts val="1100"/>
              <a:buChar char="-"/>
            </a:pPr>
            <a:r>
              <a:rPr lang="es"/>
              <a:t>Los profesores pueden pedirle consejos, ideas y más.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
              <a:t>[En la aplicación]</a:t>
            </a:r>
            <a:endParaRPr/>
          </a:p>
          <a:p>
            <a:pPr marL="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s"/>
              <a:t>Configure un temporizador de entre 5 y 10 minutos (dependiendo de los límites de su sesión)</a:t>
            </a:r>
            <a:endParaRPr/>
          </a:p>
          <a:p>
            <a:pPr marL="457200" lvl="0" indent="-298450" algn="l" rtl="0">
              <a:lnSpc>
                <a:spcPct val="100000"/>
              </a:lnSpc>
              <a:spcBef>
                <a:spcPts val="0"/>
              </a:spcBef>
              <a:spcAft>
                <a:spcPts val="0"/>
              </a:spcAft>
              <a:buSzPts val="1100"/>
              <a:buChar char="-"/>
            </a:pPr>
            <a:r>
              <a:rPr lang="es"/>
              <a:t>Los profesores pueden trabajar con compañeros o en grupos para completar esta búsqueda del tesoro en la aplicación.</a:t>
            </a:r>
            <a:endParaRPr/>
          </a:p>
          <a:p>
            <a:pPr marL="457200" lvl="0" indent="-298450" algn="l" rtl="0">
              <a:lnSpc>
                <a:spcPct val="100000"/>
              </a:lnSpc>
              <a:spcBef>
                <a:spcPts val="0"/>
              </a:spcBef>
              <a:spcAft>
                <a:spcPts val="0"/>
              </a:spcAft>
              <a:buSzPts val="1100"/>
              <a:buChar char="-"/>
            </a:pPr>
            <a:r>
              <a:rPr lang="es"/>
              <a:t>Mientras trabaja, circule la sala para ofrecer orientación y responder preguntas.</a:t>
            </a:r>
            <a:endParaRPr/>
          </a:p>
          <a:p>
            <a:pPr marL="457200" lvl="0" indent="-298450" algn="l" rtl="0">
              <a:lnSpc>
                <a:spcPct val="100000"/>
              </a:lnSpc>
              <a:spcBef>
                <a:spcPts val="0"/>
              </a:spcBef>
              <a:spcAft>
                <a:spcPts val="0"/>
              </a:spcAft>
              <a:buSzPts val="1100"/>
              <a:buChar char="-"/>
            </a:pPr>
            <a:r>
              <a:rPr lang="es"/>
              <a:t>Pida voluntarios para que compartan sus conclusiones, como sus herramientas favoritas o un chiste divertido realizado por Teacher Joke Generator.</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3" name="Google Shape;35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0" name="Google Shape;36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9" name="Google Shape;36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
              <a:t>[Opcional] Utilice esta y las siguientes diapositivas de “Herramientas mágicas” para guiar a los grupos de docentes hacia algunas de las herramientas de mayor impacto.</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7" name="Google Shape;377;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s">
                <a:solidFill>
                  <a:schemeClr val="dk1"/>
                </a:solidFill>
              </a:rPr>
              <a:t>[Opcional] Utilice esta y otras diapositivas de “Herramientas mágicas” para guiar a los grupos de docentes hacia algunas de las herramientas de mayor impacto.</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4" name="Google Shape;384;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s">
                <a:solidFill>
                  <a:schemeClr val="dk1"/>
                </a:solidFill>
              </a:rPr>
              <a:t>[Opcional] Utilice esta y otras diapositivas de “Herramientas mágicas” para guiar a los grupos de docentes hacia algunas de las herramientas de mayor impacto.</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1" name="Google Shape;391;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s">
                <a:solidFill>
                  <a:schemeClr val="dk1"/>
                </a:solidFill>
              </a:rPr>
              <a:t>[Opcional] Utilice esta y otras diapositivas de “Herramientas mágicas” para guiar a los grupos de docentes hacia algunas de las herramientas de mayor impacto.</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8" name="Google Shape;398;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s">
                <a:solidFill>
                  <a:schemeClr val="dk1"/>
                </a:solidFill>
              </a:rPr>
              <a:t>[Opcional] Utilice esta y otras diapositivas de “Herramientas mágicas” para guiar a los grupos de docentes hacia algunas de las herramientas de mayor impacto.</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5" name="Google Shape;405;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
              <a:t>[Esta y las siguientes diapositivas resaltan herramientas individuales de la aplicación; si bien recomendamos probar la aplicación, no dudes en incluirlas en tu presentación]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s"/>
              <a:t>Pongámonos manos a la obra con las herramientas. Para comenzar, iremos a “Planificación” y elegiremos el Generador de Rúbricas.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s"/>
              <a:t>Para crear una rúbrica, elija su nivel de grado. Luego ingrese su estándar u objetivo de asignación. Agregue el título de su tarea y cualquier información sobre la tarea. Elija una escala de puntos y luego cualquier nota adicional o personalización para la tarea. Por ejemplo, puede agregar que le gustaría que los estudiantes incluyan un contraargumento en su ensayo. </a:t>
            </a:r>
            <a:br>
              <a:rPr lang="en-US"/>
            </a:br>
            <a:br>
              <a:rPr lang="en-US"/>
            </a:br>
            <a:r>
              <a:rPr lang="es"/>
              <a:t>Haga clic en Generar y verá una rúbrica completa a la derecha</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s"/>
              <a:t>Esta herramienta creará una rúbrica basada en su tarea y objetivo.</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s"/>
              <a:t>En la aplicación:</a:t>
            </a:r>
            <a:endParaRPr/>
          </a:p>
          <a:p>
            <a:pPr marL="457200" lvl="0" indent="-298450" algn="l" rtl="0">
              <a:lnSpc>
                <a:spcPct val="100000"/>
              </a:lnSpc>
              <a:spcBef>
                <a:spcPts val="0"/>
              </a:spcBef>
              <a:spcAft>
                <a:spcPts val="0"/>
              </a:spcAft>
              <a:buSzPts val="1100"/>
              <a:buAutoNum type="arabicPeriod"/>
            </a:pPr>
            <a:r>
              <a:rPr lang="es"/>
              <a:t>Abra la herramienta Generador de rúbricas</a:t>
            </a:r>
            <a:endParaRPr/>
          </a:p>
          <a:p>
            <a:pPr marL="457200" lvl="0" indent="-298450" algn="l" rtl="0">
              <a:lnSpc>
                <a:spcPct val="100000"/>
              </a:lnSpc>
              <a:spcBef>
                <a:spcPts val="0"/>
              </a:spcBef>
              <a:spcAft>
                <a:spcPts val="0"/>
              </a:spcAft>
              <a:buSzPts val="1100"/>
              <a:buAutoNum type="arabicPeriod"/>
            </a:pPr>
            <a:r>
              <a:rPr lang="es"/>
              <a:t>Ingrese los detalles: objetivo o estándar, título, descripción, escalas de puntos y personalización.</a:t>
            </a:r>
            <a:endParaRPr/>
          </a:p>
          <a:p>
            <a:pPr marL="457200" lvl="0" indent="-298450" algn="l" rtl="0">
              <a:lnSpc>
                <a:spcPct val="100000"/>
              </a:lnSpc>
              <a:spcBef>
                <a:spcPts val="0"/>
              </a:spcBef>
              <a:spcAft>
                <a:spcPts val="0"/>
              </a:spcAft>
              <a:buSzPts val="1100"/>
              <a:buAutoNum type="arabicPeriod"/>
            </a:pPr>
            <a:r>
              <a:rPr lang="es"/>
              <a:t>Haga clic en Generar</a:t>
            </a:r>
            <a:endParaRPr/>
          </a:p>
          <a:p>
            <a:pPr marL="0" lvl="0" indent="0" algn="l" rtl="0">
              <a:lnSpc>
                <a:spcPct val="100000"/>
              </a:lnSpc>
              <a:spcBef>
                <a:spcPts val="0"/>
              </a:spcBef>
              <a:spcAft>
                <a:spcPts val="0"/>
              </a:spcAft>
              <a:buSzPts val="1100"/>
              <a:buNone/>
            </a:pPr>
            <a:r>
              <a:rPr lang="es"/>
              <a:t>Ahora verás el</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s"/>
              <a:t>Agenda: lo que cubriremos hoy</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5" name="Google Shape;41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
              <a:t>A continuación, echemos un vistazo al Generador de contenido académico; esto también es excelente para todos. Esta herramienta le permite crear contenido personalizado para sus lecciones que coincida con el tema de su elección y sus criterios, incluido el nivel de grado, la longitud del texto y el tipo de contenido.</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s"/>
              <a:t>En este ejemplo, ingresamos detalles para un cuento de séptimo grado. Una vez que haya redactado la historia, puede utilizar las herramientas en la parte inferior del resultado para realizar ajustes en la extensión o el idioma. También puede hacer clic en “Preguntas”, lo que le permitirá generar preguntas de opción múltiple o de respuesta libre basadas en el texto.</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6" name="Google Shape;426;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
              <a:t>Pasemos a las herramientas de comunicación y echemos un vistazo al Respondedor de correo electrónico: esta herramienta es perfecta al final de un largo día cuando necesita responder a un correo electrónico de manera oportuna. Ingresarás tu nombre y copiarás el correo electrónico al que estás respondiendo. Esto ayudará a que su respuesta sea específica para su comunicación. Incluya cualquier punto que desee comunicar y luego haga clic en "Generar". </a:t>
            </a:r>
            <a:br>
              <a:rPr lang="en-US"/>
            </a:br>
            <a:br>
              <a:rPr lang="en-US"/>
            </a:br>
            <a:r>
              <a:rPr lang="es"/>
              <a:t>Un gran aspecto de esto es que puede ajustar el idioma de la respuesta al primer idioma de las familias de sus estudiantes y sentirse seguro de la traducción que está enviando.</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8" name="Google Shape;438;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
              <a:t>Pasemos a las herramientas de comunicación y echemos un vistazo al Respondedor de correo electrónico: esta herramienta es perfecta al final de un largo día cuando necesita responder a un correo electrónico de manera oportuna. Ingresarás tu nombre y copiarás el correo electrónico al que estás respondiendo. Esto ayudará a que su respuesta sea específica para su comunicación. Incluya cualquier punto que desee comunicar y luego haga clic en "Generar". </a:t>
            </a:r>
            <a:br>
              <a:rPr lang="en-US"/>
            </a:br>
            <a:br>
              <a:rPr lang="en-US"/>
            </a:br>
            <a:r>
              <a:rPr lang="es"/>
              <a:t>Un gran aspecto de esto es que puede ajustar el idioma de la respuesta al primer idioma de las familias de sus estudiantes y sentirse seguro de la traducción que está enviando.</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s"/>
              <a:t>La enseñanza es uno de los trabajos más difíciles del país, con la tasa de agotamiento más alta.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s"/>
              <a:t>Magic School está construida por educadores, para educadores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s"/>
              <a:t>Las herramientas de inteligencia artificial de Magic School pueden ayudar a reducir la carga de trabajo de los profesores</a:t>
            </a:r>
            <a:endParaRPr/>
          </a:p>
        </p:txBody>
      </p:sp>
      <p:sp>
        <p:nvSpPr>
          <p:cNvPr id="183" name="Google Shape;18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s"/>
              <a:t>¿Qué puede hacer la Escuela de Magia?</a:t>
            </a:r>
            <a:endParaRPr/>
          </a:p>
          <a:p>
            <a:pPr marL="457200" lvl="0" indent="-298450" algn="l" rtl="0">
              <a:lnSpc>
                <a:spcPct val="100000"/>
              </a:lnSpc>
              <a:spcBef>
                <a:spcPts val="0"/>
              </a:spcBef>
              <a:spcAft>
                <a:spcPts val="0"/>
              </a:spcAft>
              <a:buSzPts val="1100"/>
              <a:buChar char="-"/>
            </a:pPr>
            <a:r>
              <a:rPr lang="es"/>
              <a:t>Lea los puntos o pida a voluntarios que lean en voz alta.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s"/>
              <a:t>Configure un cronómetro de 3 minutos y pida a los profesores que respondan estas preguntas con un compañero o en su grupo.</a:t>
            </a:r>
            <a:endParaRPr/>
          </a:p>
          <a:p>
            <a:pPr marL="457200" lvl="0" indent="-298450" algn="l" rtl="0">
              <a:lnSpc>
                <a:spcPct val="100000"/>
              </a:lnSpc>
              <a:spcBef>
                <a:spcPts val="0"/>
              </a:spcBef>
              <a:spcAft>
                <a:spcPts val="0"/>
              </a:spcAft>
              <a:buSzPts val="1100"/>
              <a:buChar char="-"/>
            </a:pPr>
            <a:r>
              <a:rPr lang="es"/>
              <a:t>Pida a los voluntarios que compartan lo que discutieron (2 minutos)</a:t>
            </a:r>
            <a:endParaRPr/>
          </a:p>
          <a:p>
            <a:pPr marL="457200" lvl="0" indent="-298450" algn="l" rtl="0">
              <a:lnSpc>
                <a:spcPct val="100000"/>
              </a:lnSpc>
              <a:spcBef>
                <a:spcPts val="0"/>
              </a:spcBef>
              <a:spcAft>
                <a:spcPts val="0"/>
              </a:spcAft>
              <a:buSzPts val="1100"/>
              <a:buChar char="-"/>
            </a:pPr>
            <a:r>
              <a:rPr lang="es"/>
              <a:t>Tome nota de cualquier pregunta para asegurarse de que se aborden más adelante o se les dé seguimiento.</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s"/>
              <a:t>Los profesores se registran en Magic School o inician sesión en sus cuentas.</a:t>
            </a:r>
            <a:endParaRPr/>
          </a:p>
          <a:p>
            <a:pPr marL="457200" lvl="0" indent="-298450" algn="l" rtl="0">
              <a:lnSpc>
                <a:spcPct val="100000"/>
              </a:lnSpc>
              <a:spcBef>
                <a:spcPts val="0"/>
              </a:spcBef>
              <a:spcAft>
                <a:spcPts val="0"/>
              </a:spcAft>
              <a:buSzPts val="1100"/>
              <a:buChar char="-"/>
            </a:pPr>
            <a:r>
              <a:rPr lang="es"/>
              <a:t>Utilice el enlace app.magicschool.ai o el código QR</a:t>
            </a:r>
            <a:endParaRPr/>
          </a:p>
          <a:p>
            <a:pPr marL="457200" lvl="0" indent="-298450" algn="l" rtl="0">
              <a:lnSpc>
                <a:spcPct val="100000"/>
              </a:lnSpc>
              <a:spcBef>
                <a:spcPts val="0"/>
              </a:spcBef>
              <a:spcAft>
                <a:spcPts val="0"/>
              </a:spcAft>
              <a:buSzPts val="1100"/>
              <a:buChar char="-"/>
            </a:pPr>
            <a:r>
              <a:rPr lang="es"/>
              <a:t>Si los profesores usan Google, indíqueles que utilicen la opción "Iniciar sesión con Google" para registrarse/iniciar sesión más fácilmente.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_1">
    <p:spTree>
      <p:nvGrpSpPr>
        <p:cNvPr id="1" name="Shape 9"/>
        <p:cNvGrpSpPr/>
        <p:nvPr/>
      </p:nvGrpSpPr>
      <p:grpSpPr>
        <a:xfrm>
          <a:off x="0" y="0"/>
          <a:ext cx="0" cy="0"/>
          <a:chOff x="0" y="0"/>
          <a:chExt cx="0" cy="0"/>
        </a:xfrm>
      </p:grpSpPr>
      <p:sp>
        <p:nvSpPr>
          <p:cNvPr id="10" name="Google Shape;10;p34"/>
          <p:cNvSpPr txBox="1">
            <a:spLocks noGrp="1"/>
          </p:cNvSpPr>
          <p:nvPr>
            <p:ph type="body" idx="1"/>
          </p:nvPr>
        </p:nvSpPr>
        <p:spPr>
          <a:xfrm>
            <a:off x="901005" y="8894896"/>
            <a:ext cx="16478400" cy="477600"/>
          </a:xfrm>
          <a:prstGeom prst="rect">
            <a:avLst/>
          </a:prstGeom>
          <a:noFill/>
          <a:ln>
            <a:noFill/>
          </a:ln>
        </p:spPr>
        <p:txBody>
          <a:bodyPr spcFirstLastPara="1" wrap="square" lIns="34300" tIns="34300" rIns="34300" bIns="34300" anchor="t" anchorCtr="0">
            <a:normAutofit/>
          </a:bodyPr>
          <a:lstStyle>
            <a:lvl1pPr marL="457200" lvl="0" indent="-228600" algn="l">
              <a:lnSpc>
                <a:spcPct val="100000"/>
              </a:lnSpc>
              <a:spcBef>
                <a:spcPts val="0"/>
              </a:spcBef>
              <a:spcAft>
                <a:spcPts val="0"/>
              </a:spcAft>
              <a:buClr>
                <a:srgbClr val="000000"/>
              </a:buClr>
              <a:buSzPts val="2800"/>
              <a:buFont typeface="Helvetica Neue"/>
              <a:buNone/>
              <a:defRPr sz="2800" b="1"/>
            </a:lvl1pPr>
            <a:lvl2pPr marL="914400" lvl="1" indent="-330200" algn="l">
              <a:lnSpc>
                <a:spcPct val="90000"/>
              </a:lnSpc>
              <a:spcBef>
                <a:spcPts val="3400"/>
              </a:spcBef>
              <a:spcAft>
                <a:spcPts val="0"/>
              </a:spcAft>
              <a:buClr>
                <a:srgbClr val="000000"/>
              </a:buClr>
              <a:buSzPts val="1600"/>
              <a:buChar char="○"/>
              <a:defRPr/>
            </a:lvl2pPr>
            <a:lvl3pPr marL="1371600" lvl="2" indent="-330200" algn="l">
              <a:lnSpc>
                <a:spcPct val="90000"/>
              </a:lnSpc>
              <a:spcBef>
                <a:spcPts val="3400"/>
              </a:spcBef>
              <a:spcAft>
                <a:spcPts val="0"/>
              </a:spcAft>
              <a:buClr>
                <a:srgbClr val="000000"/>
              </a:buClr>
              <a:buSzPts val="1600"/>
              <a:buChar char="■"/>
              <a:defRPr/>
            </a:lvl3pPr>
            <a:lvl4pPr marL="1828800" lvl="3" indent="-330200" algn="l">
              <a:lnSpc>
                <a:spcPct val="90000"/>
              </a:lnSpc>
              <a:spcBef>
                <a:spcPts val="3400"/>
              </a:spcBef>
              <a:spcAft>
                <a:spcPts val="0"/>
              </a:spcAft>
              <a:buClr>
                <a:srgbClr val="000000"/>
              </a:buClr>
              <a:buSzPts val="1600"/>
              <a:buChar char="●"/>
              <a:defRPr/>
            </a:lvl4pPr>
            <a:lvl5pPr marL="2286000" lvl="4" indent="-330200" algn="l">
              <a:lnSpc>
                <a:spcPct val="90000"/>
              </a:lnSpc>
              <a:spcBef>
                <a:spcPts val="3400"/>
              </a:spcBef>
              <a:spcAft>
                <a:spcPts val="0"/>
              </a:spcAft>
              <a:buClr>
                <a:srgbClr val="000000"/>
              </a:buClr>
              <a:buSzPts val="1600"/>
              <a:buChar char="○"/>
              <a:defRPr/>
            </a:lvl5pPr>
            <a:lvl6pPr marL="2743200" lvl="5" indent="-330200" algn="l">
              <a:lnSpc>
                <a:spcPct val="90000"/>
              </a:lnSpc>
              <a:spcBef>
                <a:spcPts val="3400"/>
              </a:spcBef>
              <a:spcAft>
                <a:spcPts val="0"/>
              </a:spcAft>
              <a:buClr>
                <a:srgbClr val="000000"/>
              </a:buClr>
              <a:buSzPts val="1600"/>
              <a:buChar char="■"/>
              <a:defRPr/>
            </a:lvl6pPr>
            <a:lvl7pPr marL="3200400" lvl="6" indent="-330200" algn="l">
              <a:lnSpc>
                <a:spcPct val="90000"/>
              </a:lnSpc>
              <a:spcBef>
                <a:spcPts val="3400"/>
              </a:spcBef>
              <a:spcAft>
                <a:spcPts val="0"/>
              </a:spcAft>
              <a:buClr>
                <a:srgbClr val="000000"/>
              </a:buClr>
              <a:buSzPts val="1600"/>
              <a:buChar char="●"/>
              <a:defRPr/>
            </a:lvl7pPr>
            <a:lvl8pPr marL="3657600" lvl="7" indent="-330200" algn="l">
              <a:lnSpc>
                <a:spcPct val="90000"/>
              </a:lnSpc>
              <a:spcBef>
                <a:spcPts val="3400"/>
              </a:spcBef>
              <a:spcAft>
                <a:spcPts val="0"/>
              </a:spcAft>
              <a:buClr>
                <a:srgbClr val="000000"/>
              </a:buClr>
              <a:buSzPts val="1600"/>
              <a:buChar char="○"/>
              <a:defRPr/>
            </a:lvl8pPr>
            <a:lvl9pPr marL="4114800" lvl="8" indent="-330200" algn="l">
              <a:lnSpc>
                <a:spcPct val="90000"/>
              </a:lnSpc>
              <a:spcBef>
                <a:spcPts val="3400"/>
              </a:spcBef>
              <a:spcAft>
                <a:spcPts val="0"/>
              </a:spcAft>
              <a:buClr>
                <a:srgbClr val="000000"/>
              </a:buClr>
              <a:buSzPts val="1600"/>
              <a:buChar char="■"/>
              <a:defRPr/>
            </a:lvl9pPr>
          </a:lstStyle>
          <a:p>
            <a:endParaRPr/>
          </a:p>
        </p:txBody>
      </p:sp>
      <p:sp>
        <p:nvSpPr>
          <p:cNvPr id="11" name="Google Shape;11;p34"/>
          <p:cNvSpPr txBox="1">
            <a:spLocks noGrp="1"/>
          </p:cNvSpPr>
          <p:nvPr>
            <p:ph type="title"/>
          </p:nvPr>
        </p:nvSpPr>
        <p:spPr>
          <a:xfrm>
            <a:off x="904872" y="1931243"/>
            <a:ext cx="16478400" cy="3486000"/>
          </a:xfrm>
          <a:prstGeom prst="rect">
            <a:avLst/>
          </a:prstGeom>
          <a:noFill/>
          <a:ln>
            <a:noFill/>
          </a:ln>
        </p:spPr>
        <p:txBody>
          <a:bodyPr spcFirstLastPara="1" wrap="square" lIns="38100" tIns="38100" rIns="38100" bIns="38100" anchor="b" anchorCtr="0">
            <a:normAutofit/>
          </a:bodyPr>
          <a:lstStyle>
            <a:lvl1pPr lvl="0" algn="l">
              <a:lnSpc>
                <a:spcPct val="80000"/>
              </a:lnSpc>
              <a:spcBef>
                <a:spcPts val="0"/>
              </a:spcBef>
              <a:spcAft>
                <a:spcPts val="0"/>
              </a:spcAft>
              <a:buClr>
                <a:srgbClr val="000000"/>
              </a:buClr>
              <a:buSzPts val="8800"/>
              <a:buFont typeface="Poppins"/>
              <a:buNone/>
              <a:defRPr sz="8800">
                <a:latin typeface="Poppins"/>
                <a:ea typeface="Poppins"/>
                <a:cs typeface="Poppins"/>
                <a:sym typeface="Poppins"/>
              </a:defRPr>
            </a:lvl1pPr>
            <a:lvl2pPr lvl="1" algn="l">
              <a:lnSpc>
                <a:spcPct val="80000"/>
              </a:lnSpc>
              <a:spcBef>
                <a:spcPts val="0"/>
              </a:spcBef>
              <a:spcAft>
                <a:spcPts val="0"/>
              </a:spcAft>
              <a:buClr>
                <a:srgbClr val="000000"/>
              </a:buClr>
              <a:buSzPts val="1400"/>
              <a:buFont typeface="Poppins"/>
              <a:buNone/>
              <a:defRPr>
                <a:latin typeface="Poppins"/>
                <a:ea typeface="Poppins"/>
                <a:cs typeface="Poppins"/>
                <a:sym typeface="Poppins"/>
              </a:defRPr>
            </a:lvl2pPr>
            <a:lvl3pPr lvl="2" algn="l">
              <a:lnSpc>
                <a:spcPct val="80000"/>
              </a:lnSpc>
              <a:spcBef>
                <a:spcPts val="0"/>
              </a:spcBef>
              <a:spcAft>
                <a:spcPts val="0"/>
              </a:spcAft>
              <a:buClr>
                <a:srgbClr val="000000"/>
              </a:buClr>
              <a:buSzPts val="1400"/>
              <a:buFont typeface="Poppins"/>
              <a:buNone/>
              <a:defRPr>
                <a:latin typeface="Poppins"/>
                <a:ea typeface="Poppins"/>
                <a:cs typeface="Poppins"/>
                <a:sym typeface="Poppins"/>
              </a:defRPr>
            </a:lvl3pPr>
            <a:lvl4pPr lvl="3" algn="l">
              <a:lnSpc>
                <a:spcPct val="80000"/>
              </a:lnSpc>
              <a:spcBef>
                <a:spcPts val="0"/>
              </a:spcBef>
              <a:spcAft>
                <a:spcPts val="0"/>
              </a:spcAft>
              <a:buClr>
                <a:srgbClr val="000000"/>
              </a:buClr>
              <a:buSzPts val="1400"/>
              <a:buFont typeface="Poppins"/>
              <a:buNone/>
              <a:defRPr>
                <a:latin typeface="Poppins"/>
                <a:ea typeface="Poppins"/>
                <a:cs typeface="Poppins"/>
                <a:sym typeface="Poppins"/>
              </a:defRPr>
            </a:lvl4pPr>
            <a:lvl5pPr lvl="4" algn="l">
              <a:lnSpc>
                <a:spcPct val="80000"/>
              </a:lnSpc>
              <a:spcBef>
                <a:spcPts val="0"/>
              </a:spcBef>
              <a:spcAft>
                <a:spcPts val="0"/>
              </a:spcAft>
              <a:buClr>
                <a:srgbClr val="000000"/>
              </a:buClr>
              <a:buSzPts val="1400"/>
              <a:buFont typeface="Poppins"/>
              <a:buNone/>
              <a:defRPr>
                <a:latin typeface="Poppins"/>
                <a:ea typeface="Poppins"/>
                <a:cs typeface="Poppins"/>
                <a:sym typeface="Poppins"/>
              </a:defRPr>
            </a:lvl5pPr>
            <a:lvl6pPr lvl="5" algn="l">
              <a:lnSpc>
                <a:spcPct val="80000"/>
              </a:lnSpc>
              <a:spcBef>
                <a:spcPts val="0"/>
              </a:spcBef>
              <a:spcAft>
                <a:spcPts val="0"/>
              </a:spcAft>
              <a:buClr>
                <a:srgbClr val="000000"/>
              </a:buClr>
              <a:buSzPts val="1400"/>
              <a:buFont typeface="Poppins"/>
              <a:buNone/>
              <a:defRPr>
                <a:latin typeface="Poppins"/>
                <a:ea typeface="Poppins"/>
                <a:cs typeface="Poppins"/>
                <a:sym typeface="Poppins"/>
              </a:defRPr>
            </a:lvl6pPr>
            <a:lvl7pPr lvl="6" algn="l">
              <a:lnSpc>
                <a:spcPct val="80000"/>
              </a:lnSpc>
              <a:spcBef>
                <a:spcPts val="0"/>
              </a:spcBef>
              <a:spcAft>
                <a:spcPts val="0"/>
              </a:spcAft>
              <a:buClr>
                <a:srgbClr val="000000"/>
              </a:buClr>
              <a:buSzPts val="1400"/>
              <a:buFont typeface="Poppins"/>
              <a:buNone/>
              <a:defRPr>
                <a:latin typeface="Poppins"/>
                <a:ea typeface="Poppins"/>
                <a:cs typeface="Poppins"/>
                <a:sym typeface="Poppins"/>
              </a:defRPr>
            </a:lvl7pPr>
            <a:lvl8pPr lvl="7" algn="l">
              <a:lnSpc>
                <a:spcPct val="80000"/>
              </a:lnSpc>
              <a:spcBef>
                <a:spcPts val="0"/>
              </a:spcBef>
              <a:spcAft>
                <a:spcPts val="0"/>
              </a:spcAft>
              <a:buClr>
                <a:srgbClr val="000000"/>
              </a:buClr>
              <a:buSzPts val="1400"/>
              <a:buFont typeface="Poppins"/>
              <a:buNone/>
              <a:defRPr>
                <a:latin typeface="Poppins"/>
                <a:ea typeface="Poppins"/>
                <a:cs typeface="Poppins"/>
                <a:sym typeface="Poppins"/>
              </a:defRPr>
            </a:lvl8pPr>
            <a:lvl9pPr lvl="8" algn="l">
              <a:lnSpc>
                <a:spcPct val="80000"/>
              </a:lnSpc>
              <a:spcBef>
                <a:spcPts val="0"/>
              </a:spcBef>
              <a:spcAft>
                <a:spcPts val="0"/>
              </a:spcAft>
              <a:buClr>
                <a:srgbClr val="000000"/>
              </a:buClr>
              <a:buSzPts val="1400"/>
              <a:buFont typeface="Poppins"/>
              <a:buNone/>
              <a:defRPr>
                <a:latin typeface="Poppins"/>
                <a:ea typeface="Poppins"/>
                <a:cs typeface="Poppins"/>
                <a:sym typeface="Poppins"/>
              </a:defRPr>
            </a:lvl9pPr>
          </a:lstStyle>
          <a:p>
            <a:endParaRPr/>
          </a:p>
        </p:txBody>
      </p:sp>
      <p:sp>
        <p:nvSpPr>
          <p:cNvPr id="12" name="Google Shape;12;p34"/>
          <p:cNvSpPr txBox="1">
            <a:spLocks noGrp="1"/>
          </p:cNvSpPr>
          <p:nvPr>
            <p:ph type="body" idx="2"/>
          </p:nvPr>
        </p:nvSpPr>
        <p:spPr>
          <a:xfrm>
            <a:off x="901006" y="5417392"/>
            <a:ext cx="16478400" cy="1428600"/>
          </a:xfrm>
          <a:prstGeom prst="rect">
            <a:avLst/>
          </a:prstGeom>
          <a:noFill/>
          <a:ln>
            <a:noFill/>
          </a:ln>
        </p:spPr>
        <p:txBody>
          <a:bodyPr spcFirstLastPara="1" wrap="square" lIns="38100" tIns="38100" rIns="38100" bIns="38100" anchor="t" anchorCtr="0">
            <a:normAutofit/>
          </a:bodyPr>
          <a:lstStyle>
            <a:lvl1pPr marL="457200" lvl="0" indent="-228600" algn="l">
              <a:lnSpc>
                <a:spcPct val="100000"/>
              </a:lnSpc>
              <a:spcBef>
                <a:spcPts val="0"/>
              </a:spcBef>
              <a:spcAft>
                <a:spcPts val="0"/>
              </a:spcAft>
              <a:buClr>
                <a:srgbClr val="000000"/>
              </a:buClr>
              <a:buSzPts val="4200"/>
              <a:buFont typeface="Helvetica Neue"/>
              <a:buNone/>
              <a:defRPr sz="4200" b="1"/>
            </a:lvl1pPr>
            <a:lvl2pPr marL="914400" lvl="1" indent="-228600" algn="l">
              <a:lnSpc>
                <a:spcPct val="100000"/>
              </a:lnSpc>
              <a:spcBef>
                <a:spcPts val="0"/>
              </a:spcBef>
              <a:spcAft>
                <a:spcPts val="0"/>
              </a:spcAft>
              <a:buClr>
                <a:srgbClr val="000000"/>
              </a:buClr>
              <a:buSzPts val="4200"/>
              <a:buFont typeface="Helvetica Neue"/>
              <a:buNone/>
              <a:defRPr sz="4200" b="1"/>
            </a:lvl2pPr>
            <a:lvl3pPr marL="1371600" lvl="2" indent="-228600" algn="l">
              <a:lnSpc>
                <a:spcPct val="100000"/>
              </a:lnSpc>
              <a:spcBef>
                <a:spcPts val="0"/>
              </a:spcBef>
              <a:spcAft>
                <a:spcPts val="0"/>
              </a:spcAft>
              <a:buClr>
                <a:srgbClr val="000000"/>
              </a:buClr>
              <a:buSzPts val="4200"/>
              <a:buFont typeface="Helvetica Neue"/>
              <a:buNone/>
              <a:defRPr sz="4200" b="1"/>
            </a:lvl3pPr>
            <a:lvl4pPr marL="1828800" lvl="3" indent="-228600" algn="l">
              <a:lnSpc>
                <a:spcPct val="100000"/>
              </a:lnSpc>
              <a:spcBef>
                <a:spcPts val="0"/>
              </a:spcBef>
              <a:spcAft>
                <a:spcPts val="0"/>
              </a:spcAft>
              <a:buClr>
                <a:srgbClr val="000000"/>
              </a:buClr>
              <a:buSzPts val="4200"/>
              <a:buFont typeface="Helvetica Neue"/>
              <a:buNone/>
              <a:defRPr sz="4200" b="1"/>
            </a:lvl4pPr>
            <a:lvl5pPr marL="2286000" lvl="4" indent="-228600" algn="l">
              <a:lnSpc>
                <a:spcPct val="100000"/>
              </a:lnSpc>
              <a:spcBef>
                <a:spcPts val="0"/>
              </a:spcBef>
              <a:spcAft>
                <a:spcPts val="0"/>
              </a:spcAft>
              <a:buClr>
                <a:srgbClr val="000000"/>
              </a:buClr>
              <a:buSzPts val="4200"/>
              <a:buFont typeface="Helvetica Neue"/>
              <a:buNone/>
              <a:defRPr sz="4200" b="1"/>
            </a:lvl5pPr>
            <a:lvl6pPr marL="2743200" lvl="5" indent="-330200" algn="l">
              <a:lnSpc>
                <a:spcPct val="90000"/>
              </a:lnSpc>
              <a:spcBef>
                <a:spcPts val="3400"/>
              </a:spcBef>
              <a:spcAft>
                <a:spcPts val="0"/>
              </a:spcAft>
              <a:buClr>
                <a:srgbClr val="000000"/>
              </a:buClr>
              <a:buSzPts val="1600"/>
              <a:buChar char="■"/>
              <a:defRPr/>
            </a:lvl6pPr>
            <a:lvl7pPr marL="3200400" lvl="6" indent="-330200" algn="l">
              <a:lnSpc>
                <a:spcPct val="90000"/>
              </a:lnSpc>
              <a:spcBef>
                <a:spcPts val="3400"/>
              </a:spcBef>
              <a:spcAft>
                <a:spcPts val="0"/>
              </a:spcAft>
              <a:buClr>
                <a:srgbClr val="000000"/>
              </a:buClr>
              <a:buSzPts val="1600"/>
              <a:buChar char="●"/>
              <a:defRPr/>
            </a:lvl7pPr>
            <a:lvl8pPr marL="3657600" lvl="7" indent="-330200" algn="l">
              <a:lnSpc>
                <a:spcPct val="90000"/>
              </a:lnSpc>
              <a:spcBef>
                <a:spcPts val="3400"/>
              </a:spcBef>
              <a:spcAft>
                <a:spcPts val="0"/>
              </a:spcAft>
              <a:buClr>
                <a:srgbClr val="000000"/>
              </a:buClr>
              <a:buSzPts val="1600"/>
              <a:buChar char="○"/>
              <a:defRPr/>
            </a:lvl8pPr>
            <a:lvl9pPr marL="4114800" lvl="8" indent="-330200" algn="l">
              <a:lnSpc>
                <a:spcPct val="90000"/>
              </a:lnSpc>
              <a:spcBef>
                <a:spcPts val="3400"/>
              </a:spcBef>
              <a:spcAft>
                <a:spcPts val="0"/>
              </a:spcAft>
              <a:buClr>
                <a:srgbClr val="000000"/>
              </a:buClr>
              <a:buSzPts val="1600"/>
              <a:buChar char="■"/>
              <a:defRPr/>
            </a:lvl9pPr>
          </a:lstStyle>
          <a:p>
            <a:endParaRPr/>
          </a:p>
        </p:txBody>
      </p:sp>
      <p:sp>
        <p:nvSpPr>
          <p:cNvPr id="13" name="Google Shape;13;p34"/>
          <p:cNvSpPr txBox="1">
            <a:spLocks noGrp="1"/>
          </p:cNvSpPr>
          <p:nvPr>
            <p:ph type="sldNum" idx="12"/>
          </p:nvPr>
        </p:nvSpPr>
        <p:spPr>
          <a:xfrm>
            <a:off x="9001124" y="9810749"/>
            <a:ext cx="276600" cy="280800"/>
          </a:xfrm>
          <a:prstGeom prst="rect">
            <a:avLst/>
          </a:prstGeom>
          <a:noFill/>
          <a:ln>
            <a:noFill/>
          </a:ln>
        </p:spPr>
        <p:txBody>
          <a:bodyPr spcFirstLastPara="1" wrap="square" lIns="38100" tIns="38100" rIns="38100" bIns="38100" anchor="b" anchorCtr="0">
            <a:normAutofit/>
          </a:bodyPr>
          <a:lstStyle>
            <a:lvl1pPr marL="0" marR="0" lvl="0" indent="0" algn="ctr">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sz="2000">
              <a:solidFill>
                <a:schemeClr val="dk2"/>
              </a:solidFill>
            </a:endParaRPr>
          </a:p>
        </p:txBody>
      </p:sp>
      <p:sp>
        <p:nvSpPr>
          <p:cNvPr id="14" name="Google Shape;14;p34"/>
          <p:cNvSpPr/>
          <p:nvPr/>
        </p:nvSpPr>
        <p:spPr>
          <a:xfrm>
            <a:off x="0" y="10022550"/>
            <a:ext cx="18288000" cy="264600"/>
          </a:xfrm>
          <a:prstGeom prst="rect">
            <a:avLst/>
          </a:prstGeom>
          <a:gradFill>
            <a:gsLst>
              <a:gs pos="0">
                <a:srgbClr val="8E2FE3"/>
              </a:gs>
              <a:gs pos="50000">
                <a:srgbClr val="568BFF"/>
              </a:gs>
              <a:gs pos="100000">
                <a:srgbClr val="21EAD8"/>
              </a:gs>
            </a:gsLst>
            <a:lin ang="0" scaled="0"/>
          </a:gra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45"/>
          <p:cNvSpPr txBox="1">
            <a:spLocks noGrp="1"/>
          </p:cNvSpPr>
          <p:nvPr>
            <p:ph type="body" idx="1"/>
          </p:nvPr>
        </p:nvSpPr>
        <p:spPr>
          <a:xfrm>
            <a:off x="623400" y="8461150"/>
            <a:ext cx="11997600" cy="1210200"/>
          </a:xfrm>
          <a:prstGeom prst="rect">
            <a:avLst/>
          </a:prstGeom>
          <a:noFill/>
          <a:ln>
            <a:noFill/>
          </a:ln>
        </p:spPr>
        <p:txBody>
          <a:bodyPr spcFirstLastPara="1" wrap="square" lIns="182850" tIns="182850" rIns="182850" bIns="182850" anchor="ctr" anchorCtr="0">
            <a:normAutofit/>
          </a:bodyPr>
          <a:lstStyle>
            <a:lvl1pPr marL="457200" lvl="0" indent="-228600" algn="l">
              <a:lnSpc>
                <a:spcPct val="100000"/>
              </a:lnSpc>
              <a:spcBef>
                <a:spcPts val="0"/>
              </a:spcBef>
              <a:spcAft>
                <a:spcPts val="0"/>
              </a:spcAft>
              <a:buSzPts val="3600"/>
              <a:buNone/>
              <a:defRPr/>
            </a:lvl1pPr>
          </a:lstStyle>
          <a:p>
            <a:endParaRPr/>
          </a:p>
        </p:txBody>
      </p:sp>
      <p:sp>
        <p:nvSpPr>
          <p:cNvPr id="49" name="Google Shape;49;p45"/>
          <p:cNvSpPr txBox="1">
            <a:spLocks noGrp="1"/>
          </p:cNvSpPr>
          <p:nvPr>
            <p:ph type="sldNum" idx="12"/>
          </p:nvPr>
        </p:nvSpPr>
        <p:spPr>
          <a:xfrm>
            <a:off x="16944916" y="9326434"/>
            <a:ext cx="1097400" cy="787200"/>
          </a:xfrm>
          <a:prstGeom prst="rect">
            <a:avLst/>
          </a:prstGeom>
          <a:noFill/>
          <a:ln>
            <a:noFill/>
          </a:ln>
        </p:spPr>
        <p:txBody>
          <a:bodyPr spcFirstLastPara="1" wrap="square" lIns="182850" tIns="182850" rIns="182850" bIns="182850" anchor="ctr" anchorCtr="0">
            <a:norm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46"/>
          <p:cNvSpPr txBox="1">
            <a:spLocks noGrp="1"/>
          </p:cNvSpPr>
          <p:nvPr>
            <p:ph type="title" hasCustomPrompt="1"/>
          </p:nvPr>
        </p:nvSpPr>
        <p:spPr>
          <a:xfrm>
            <a:off x="623400" y="2212250"/>
            <a:ext cx="17041200" cy="3927000"/>
          </a:xfrm>
          <a:prstGeom prst="rect">
            <a:avLst/>
          </a:prstGeom>
          <a:noFill/>
          <a:ln>
            <a:noFill/>
          </a:ln>
        </p:spPr>
        <p:txBody>
          <a:bodyPr spcFirstLastPara="1" wrap="square" lIns="182850" tIns="182850" rIns="182850" bIns="182850" anchor="b" anchorCtr="0">
            <a:normAutofit/>
          </a:bodyPr>
          <a:lstStyle>
            <a:lvl1pPr lvl="0" algn="ctr">
              <a:lnSpc>
                <a:spcPct val="100000"/>
              </a:lnSpc>
              <a:spcBef>
                <a:spcPts val="0"/>
              </a:spcBef>
              <a:spcAft>
                <a:spcPts val="0"/>
              </a:spcAft>
              <a:buSzPts val="24000"/>
              <a:buNone/>
              <a:defRPr sz="24000"/>
            </a:lvl1pPr>
            <a:lvl2pPr lvl="1" algn="ctr">
              <a:lnSpc>
                <a:spcPct val="100000"/>
              </a:lnSpc>
              <a:spcBef>
                <a:spcPts val="0"/>
              </a:spcBef>
              <a:spcAft>
                <a:spcPts val="0"/>
              </a:spcAft>
              <a:buSzPts val="24000"/>
              <a:buNone/>
              <a:defRPr sz="24000"/>
            </a:lvl2pPr>
            <a:lvl3pPr lvl="2" algn="ctr">
              <a:lnSpc>
                <a:spcPct val="100000"/>
              </a:lnSpc>
              <a:spcBef>
                <a:spcPts val="0"/>
              </a:spcBef>
              <a:spcAft>
                <a:spcPts val="0"/>
              </a:spcAft>
              <a:buSzPts val="24000"/>
              <a:buNone/>
              <a:defRPr sz="24000"/>
            </a:lvl3pPr>
            <a:lvl4pPr lvl="3" algn="ctr">
              <a:lnSpc>
                <a:spcPct val="100000"/>
              </a:lnSpc>
              <a:spcBef>
                <a:spcPts val="0"/>
              </a:spcBef>
              <a:spcAft>
                <a:spcPts val="0"/>
              </a:spcAft>
              <a:buSzPts val="24000"/>
              <a:buNone/>
              <a:defRPr sz="24000"/>
            </a:lvl4pPr>
            <a:lvl5pPr lvl="4" algn="ctr">
              <a:lnSpc>
                <a:spcPct val="100000"/>
              </a:lnSpc>
              <a:spcBef>
                <a:spcPts val="0"/>
              </a:spcBef>
              <a:spcAft>
                <a:spcPts val="0"/>
              </a:spcAft>
              <a:buSzPts val="24000"/>
              <a:buNone/>
              <a:defRPr sz="24000"/>
            </a:lvl5pPr>
            <a:lvl6pPr lvl="5" algn="ctr">
              <a:lnSpc>
                <a:spcPct val="100000"/>
              </a:lnSpc>
              <a:spcBef>
                <a:spcPts val="0"/>
              </a:spcBef>
              <a:spcAft>
                <a:spcPts val="0"/>
              </a:spcAft>
              <a:buSzPts val="24000"/>
              <a:buNone/>
              <a:defRPr sz="24000"/>
            </a:lvl6pPr>
            <a:lvl7pPr lvl="6" algn="ctr">
              <a:lnSpc>
                <a:spcPct val="100000"/>
              </a:lnSpc>
              <a:spcBef>
                <a:spcPts val="0"/>
              </a:spcBef>
              <a:spcAft>
                <a:spcPts val="0"/>
              </a:spcAft>
              <a:buSzPts val="24000"/>
              <a:buNone/>
              <a:defRPr sz="24000"/>
            </a:lvl7pPr>
            <a:lvl8pPr lvl="7" algn="ctr">
              <a:lnSpc>
                <a:spcPct val="100000"/>
              </a:lnSpc>
              <a:spcBef>
                <a:spcPts val="0"/>
              </a:spcBef>
              <a:spcAft>
                <a:spcPts val="0"/>
              </a:spcAft>
              <a:buSzPts val="24000"/>
              <a:buNone/>
              <a:defRPr sz="24000"/>
            </a:lvl8pPr>
            <a:lvl9pPr lvl="8" algn="ctr">
              <a:lnSpc>
                <a:spcPct val="100000"/>
              </a:lnSpc>
              <a:spcBef>
                <a:spcPts val="0"/>
              </a:spcBef>
              <a:spcAft>
                <a:spcPts val="0"/>
              </a:spcAft>
              <a:buSzPts val="24000"/>
              <a:buNone/>
              <a:defRPr sz="24000"/>
            </a:lvl9pPr>
          </a:lstStyle>
          <a:p>
            <a:r>
              <a:t>xx%</a:t>
            </a:r>
          </a:p>
        </p:txBody>
      </p:sp>
      <p:sp>
        <p:nvSpPr>
          <p:cNvPr id="52" name="Google Shape;52;p46"/>
          <p:cNvSpPr txBox="1">
            <a:spLocks noGrp="1"/>
          </p:cNvSpPr>
          <p:nvPr>
            <p:ph type="body" idx="1"/>
          </p:nvPr>
        </p:nvSpPr>
        <p:spPr>
          <a:xfrm>
            <a:off x="623400" y="6304450"/>
            <a:ext cx="17041200" cy="2601600"/>
          </a:xfrm>
          <a:prstGeom prst="rect">
            <a:avLst/>
          </a:prstGeom>
          <a:noFill/>
          <a:ln>
            <a:noFill/>
          </a:ln>
        </p:spPr>
        <p:txBody>
          <a:bodyPr spcFirstLastPara="1" wrap="square" lIns="182850" tIns="182850" rIns="182850" bIns="182850" anchor="t" anchorCtr="0">
            <a:normAutofit/>
          </a:bodyPr>
          <a:lstStyle>
            <a:lvl1pPr marL="457200" lvl="0" indent="-457200" algn="ctr">
              <a:lnSpc>
                <a:spcPct val="115000"/>
              </a:lnSpc>
              <a:spcBef>
                <a:spcPts val="0"/>
              </a:spcBef>
              <a:spcAft>
                <a:spcPts val="0"/>
              </a:spcAft>
              <a:buSzPts val="3600"/>
              <a:buChar char="●"/>
              <a:defRPr/>
            </a:lvl1pPr>
            <a:lvl2pPr marL="914400" lvl="1" indent="-406400" algn="ctr">
              <a:lnSpc>
                <a:spcPct val="115000"/>
              </a:lnSpc>
              <a:spcBef>
                <a:spcPts val="0"/>
              </a:spcBef>
              <a:spcAft>
                <a:spcPts val="0"/>
              </a:spcAft>
              <a:buSzPts val="2800"/>
              <a:buChar char="○"/>
              <a:defRPr/>
            </a:lvl2pPr>
            <a:lvl3pPr marL="1371600" lvl="2" indent="-406400" algn="ctr">
              <a:lnSpc>
                <a:spcPct val="115000"/>
              </a:lnSpc>
              <a:spcBef>
                <a:spcPts val="0"/>
              </a:spcBef>
              <a:spcAft>
                <a:spcPts val="0"/>
              </a:spcAft>
              <a:buSzPts val="2800"/>
              <a:buChar char="■"/>
              <a:defRPr/>
            </a:lvl3pPr>
            <a:lvl4pPr marL="1828800" lvl="3" indent="-406400" algn="ctr">
              <a:lnSpc>
                <a:spcPct val="115000"/>
              </a:lnSpc>
              <a:spcBef>
                <a:spcPts val="0"/>
              </a:spcBef>
              <a:spcAft>
                <a:spcPts val="0"/>
              </a:spcAft>
              <a:buSzPts val="2800"/>
              <a:buChar char="●"/>
              <a:defRPr/>
            </a:lvl4pPr>
            <a:lvl5pPr marL="2286000" lvl="4" indent="-406400" algn="ctr">
              <a:lnSpc>
                <a:spcPct val="115000"/>
              </a:lnSpc>
              <a:spcBef>
                <a:spcPts val="0"/>
              </a:spcBef>
              <a:spcAft>
                <a:spcPts val="0"/>
              </a:spcAft>
              <a:buSzPts val="2800"/>
              <a:buChar char="○"/>
              <a:defRPr/>
            </a:lvl5pPr>
            <a:lvl6pPr marL="2743200" lvl="5" indent="-406400" algn="ctr">
              <a:lnSpc>
                <a:spcPct val="115000"/>
              </a:lnSpc>
              <a:spcBef>
                <a:spcPts val="0"/>
              </a:spcBef>
              <a:spcAft>
                <a:spcPts val="0"/>
              </a:spcAft>
              <a:buSzPts val="2800"/>
              <a:buChar char="■"/>
              <a:defRPr/>
            </a:lvl6pPr>
            <a:lvl7pPr marL="3200400" lvl="6" indent="-406400" algn="ctr">
              <a:lnSpc>
                <a:spcPct val="115000"/>
              </a:lnSpc>
              <a:spcBef>
                <a:spcPts val="0"/>
              </a:spcBef>
              <a:spcAft>
                <a:spcPts val="0"/>
              </a:spcAft>
              <a:buSzPts val="2800"/>
              <a:buChar char="●"/>
              <a:defRPr/>
            </a:lvl7pPr>
            <a:lvl8pPr marL="3657600" lvl="7" indent="-406400" algn="ctr">
              <a:lnSpc>
                <a:spcPct val="115000"/>
              </a:lnSpc>
              <a:spcBef>
                <a:spcPts val="0"/>
              </a:spcBef>
              <a:spcAft>
                <a:spcPts val="0"/>
              </a:spcAft>
              <a:buSzPts val="2800"/>
              <a:buChar char="○"/>
              <a:defRPr/>
            </a:lvl8pPr>
            <a:lvl9pPr marL="4114800" lvl="8" indent="-406400" algn="ctr">
              <a:lnSpc>
                <a:spcPct val="115000"/>
              </a:lnSpc>
              <a:spcBef>
                <a:spcPts val="0"/>
              </a:spcBef>
              <a:spcAft>
                <a:spcPts val="0"/>
              </a:spcAft>
              <a:buSzPts val="2800"/>
              <a:buChar char="■"/>
              <a:defRPr/>
            </a:lvl9pPr>
          </a:lstStyle>
          <a:p>
            <a:endParaRPr/>
          </a:p>
        </p:txBody>
      </p:sp>
      <p:sp>
        <p:nvSpPr>
          <p:cNvPr id="53" name="Google Shape;53;p46"/>
          <p:cNvSpPr txBox="1">
            <a:spLocks noGrp="1"/>
          </p:cNvSpPr>
          <p:nvPr>
            <p:ph type="sldNum" idx="12"/>
          </p:nvPr>
        </p:nvSpPr>
        <p:spPr>
          <a:xfrm>
            <a:off x="16944916" y="9326434"/>
            <a:ext cx="1097400" cy="787200"/>
          </a:xfrm>
          <a:prstGeom prst="rect">
            <a:avLst/>
          </a:prstGeom>
          <a:noFill/>
          <a:ln>
            <a:noFill/>
          </a:ln>
        </p:spPr>
        <p:txBody>
          <a:bodyPr spcFirstLastPara="1" wrap="square" lIns="182850" tIns="182850" rIns="182850" bIns="182850" anchor="ctr" anchorCtr="0">
            <a:norm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7"/>
          <p:cNvSpPr txBox="1">
            <a:spLocks noGrp="1"/>
          </p:cNvSpPr>
          <p:nvPr>
            <p:ph type="sldNum" idx="12"/>
          </p:nvPr>
        </p:nvSpPr>
        <p:spPr>
          <a:xfrm>
            <a:off x="16944916" y="9326434"/>
            <a:ext cx="1097400" cy="787200"/>
          </a:xfrm>
          <a:prstGeom prst="rect">
            <a:avLst/>
          </a:prstGeom>
          <a:noFill/>
          <a:ln>
            <a:noFill/>
          </a:ln>
        </p:spPr>
        <p:txBody>
          <a:bodyPr spcFirstLastPara="1" wrap="square" lIns="182850" tIns="182850" rIns="182850" bIns="182850" anchor="ctr" anchorCtr="0">
            <a:norm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p:cSld name="TITLE_1">
    <p:spTree>
      <p:nvGrpSpPr>
        <p:cNvPr id="1" name="Shape 62"/>
        <p:cNvGrpSpPr/>
        <p:nvPr/>
      </p:nvGrpSpPr>
      <p:grpSpPr>
        <a:xfrm>
          <a:off x="0" y="0"/>
          <a:ext cx="0" cy="0"/>
          <a:chOff x="0" y="0"/>
          <a:chExt cx="0" cy="0"/>
        </a:xfrm>
      </p:grpSpPr>
      <p:sp>
        <p:nvSpPr>
          <p:cNvPr id="63" name="Google Shape;63;p36"/>
          <p:cNvSpPr txBox="1">
            <a:spLocks noGrp="1"/>
          </p:cNvSpPr>
          <p:nvPr>
            <p:ph type="body" idx="1"/>
          </p:nvPr>
        </p:nvSpPr>
        <p:spPr>
          <a:xfrm>
            <a:off x="901005" y="8894896"/>
            <a:ext cx="16478400" cy="477600"/>
          </a:xfrm>
          <a:prstGeom prst="rect">
            <a:avLst/>
          </a:prstGeom>
          <a:noFill/>
          <a:ln>
            <a:noFill/>
          </a:ln>
        </p:spPr>
        <p:txBody>
          <a:bodyPr spcFirstLastPara="1" wrap="square" lIns="34300" tIns="34300" rIns="34300" bIns="34300" anchor="t" anchorCtr="0">
            <a:normAutofit/>
          </a:bodyPr>
          <a:lstStyle>
            <a:lvl1pPr marL="457200" lvl="0" indent="-228600" algn="l">
              <a:lnSpc>
                <a:spcPct val="100000"/>
              </a:lnSpc>
              <a:spcBef>
                <a:spcPts val="0"/>
              </a:spcBef>
              <a:spcAft>
                <a:spcPts val="0"/>
              </a:spcAft>
              <a:buClr>
                <a:srgbClr val="000000"/>
              </a:buClr>
              <a:buSzPts val="2800"/>
              <a:buFont typeface="Helvetica Neue"/>
              <a:buNone/>
              <a:defRPr sz="2800" b="1"/>
            </a:lvl1pPr>
            <a:lvl2pPr marL="914400" lvl="1" indent="-330200" algn="l">
              <a:lnSpc>
                <a:spcPct val="90000"/>
              </a:lnSpc>
              <a:spcBef>
                <a:spcPts val="3400"/>
              </a:spcBef>
              <a:spcAft>
                <a:spcPts val="0"/>
              </a:spcAft>
              <a:buClr>
                <a:srgbClr val="000000"/>
              </a:buClr>
              <a:buSzPts val="1600"/>
              <a:buChar char="–"/>
              <a:defRPr/>
            </a:lvl2pPr>
            <a:lvl3pPr marL="1371600" lvl="2" indent="-330200" algn="l">
              <a:lnSpc>
                <a:spcPct val="90000"/>
              </a:lnSpc>
              <a:spcBef>
                <a:spcPts val="3400"/>
              </a:spcBef>
              <a:spcAft>
                <a:spcPts val="0"/>
              </a:spcAft>
              <a:buClr>
                <a:srgbClr val="000000"/>
              </a:buClr>
              <a:buSzPts val="1600"/>
              <a:buChar char="•"/>
              <a:defRPr/>
            </a:lvl3pPr>
            <a:lvl4pPr marL="1828800" lvl="3" indent="-330200" algn="l">
              <a:lnSpc>
                <a:spcPct val="90000"/>
              </a:lnSpc>
              <a:spcBef>
                <a:spcPts val="3400"/>
              </a:spcBef>
              <a:spcAft>
                <a:spcPts val="0"/>
              </a:spcAft>
              <a:buClr>
                <a:srgbClr val="000000"/>
              </a:buClr>
              <a:buSzPts val="1600"/>
              <a:buChar char="–"/>
              <a:defRPr/>
            </a:lvl4pPr>
            <a:lvl5pPr marL="2286000" lvl="4" indent="-330200" algn="l">
              <a:lnSpc>
                <a:spcPct val="90000"/>
              </a:lnSpc>
              <a:spcBef>
                <a:spcPts val="3400"/>
              </a:spcBef>
              <a:spcAft>
                <a:spcPts val="0"/>
              </a:spcAft>
              <a:buClr>
                <a:srgbClr val="000000"/>
              </a:buClr>
              <a:buSzPts val="1600"/>
              <a:buChar char="»"/>
              <a:defRPr/>
            </a:lvl5pPr>
            <a:lvl6pPr marL="2743200" lvl="5" indent="-330200" algn="l">
              <a:lnSpc>
                <a:spcPct val="90000"/>
              </a:lnSpc>
              <a:spcBef>
                <a:spcPts val="3400"/>
              </a:spcBef>
              <a:spcAft>
                <a:spcPts val="0"/>
              </a:spcAft>
              <a:buClr>
                <a:srgbClr val="000000"/>
              </a:buClr>
              <a:buSzPts val="1600"/>
              <a:buChar char="•"/>
              <a:defRPr/>
            </a:lvl6pPr>
            <a:lvl7pPr marL="3200400" lvl="6" indent="-330200" algn="l">
              <a:lnSpc>
                <a:spcPct val="90000"/>
              </a:lnSpc>
              <a:spcBef>
                <a:spcPts val="3400"/>
              </a:spcBef>
              <a:spcAft>
                <a:spcPts val="0"/>
              </a:spcAft>
              <a:buClr>
                <a:srgbClr val="000000"/>
              </a:buClr>
              <a:buSzPts val="1600"/>
              <a:buChar char="•"/>
              <a:defRPr/>
            </a:lvl7pPr>
            <a:lvl8pPr marL="3657600" lvl="7" indent="-330200" algn="l">
              <a:lnSpc>
                <a:spcPct val="90000"/>
              </a:lnSpc>
              <a:spcBef>
                <a:spcPts val="3400"/>
              </a:spcBef>
              <a:spcAft>
                <a:spcPts val="0"/>
              </a:spcAft>
              <a:buClr>
                <a:srgbClr val="000000"/>
              </a:buClr>
              <a:buSzPts val="1600"/>
              <a:buChar char="•"/>
              <a:defRPr/>
            </a:lvl8pPr>
            <a:lvl9pPr marL="4114800" lvl="8" indent="-330200" algn="l">
              <a:lnSpc>
                <a:spcPct val="90000"/>
              </a:lnSpc>
              <a:spcBef>
                <a:spcPts val="3400"/>
              </a:spcBef>
              <a:spcAft>
                <a:spcPts val="0"/>
              </a:spcAft>
              <a:buClr>
                <a:srgbClr val="000000"/>
              </a:buClr>
              <a:buSzPts val="1600"/>
              <a:buChar char="•"/>
              <a:defRPr/>
            </a:lvl9pPr>
          </a:lstStyle>
          <a:p>
            <a:endParaRPr/>
          </a:p>
        </p:txBody>
      </p:sp>
      <p:sp>
        <p:nvSpPr>
          <p:cNvPr id="64" name="Google Shape;64;p36"/>
          <p:cNvSpPr txBox="1">
            <a:spLocks noGrp="1"/>
          </p:cNvSpPr>
          <p:nvPr>
            <p:ph type="title"/>
          </p:nvPr>
        </p:nvSpPr>
        <p:spPr>
          <a:xfrm>
            <a:off x="904872" y="1931243"/>
            <a:ext cx="16478400" cy="3486000"/>
          </a:xfrm>
          <a:prstGeom prst="rect">
            <a:avLst/>
          </a:prstGeom>
          <a:noFill/>
          <a:ln>
            <a:noFill/>
          </a:ln>
        </p:spPr>
        <p:txBody>
          <a:bodyPr spcFirstLastPara="1" wrap="square" lIns="38100" tIns="38100" rIns="38100" bIns="38100" anchor="b" anchorCtr="0">
            <a:normAutofit/>
          </a:bodyPr>
          <a:lstStyle>
            <a:lvl1pPr lvl="0" algn="l">
              <a:lnSpc>
                <a:spcPct val="80000"/>
              </a:lnSpc>
              <a:spcBef>
                <a:spcPts val="0"/>
              </a:spcBef>
              <a:spcAft>
                <a:spcPts val="0"/>
              </a:spcAft>
              <a:buClr>
                <a:srgbClr val="000000"/>
              </a:buClr>
              <a:buSzPts val="8800"/>
              <a:buFont typeface="Poppins"/>
              <a:buNone/>
              <a:defRPr sz="8800">
                <a:latin typeface="Poppins"/>
                <a:ea typeface="Poppins"/>
                <a:cs typeface="Poppins"/>
                <a:sym typeface="Poppins"/>
              </a:defRPr>
            </a:lvl1pPr>
            <a:lvl2pPr lvl="1" algn="l">
              <a:lnSpc>
                <a:spcPct val="80000"/>
              </a:lnSpc>
              <a:spcBef>
                <a:spcPts val="0"/>
              </a:spcBef>
              <a:spcAft>
                <a:spcPts val="0"/>
              </a:spcAft>
              <a:buClr>
                <a:srgbClr val="000000"/>
              </a:buClr>
              <a:buSzPts val="1400"/>
              <a:buFont typeface="Poppins"/>
              <a:buNone/>
              <a:defRPr>
                <a:latin typeface="Poppins"/>
                <a:ea typeface="Poppins"/>
                <a:cs typeface="Poppins"/>
                <a:sym typeface="Poppins"/>
              </a:defRPr>
            </a:lvl2pPr>
            <a:lvl3pPr lvl="2" algn="l">
              <a:lnSpc>
                <a:spcPct val="80000"/>
              </a:lnSpc>
              <a:spcBef>
                <a:spcPts val="0"/>
              </a:spcBef>
              <a:spcAft>
                <a:spcPts val="0"/>
              </a:spcAft>
              <a:buClr>
                <a:srgbClr val="000000"/>
              </a:buClr>
              <a:buSzPts val="1400"/>
              <a:buFont typeface="Poppins"/>
              <a:buNone/>
              <a:defRPr>
                <a:latin typeface="Poppins"/>
                <a:ea typeface="Poppins"/>
                <a:cs typeface="Poppins"/>
                <a:sym typeface="Poppins"/>
              </a:defRPr>
            </a:lvl3pPr>
            <a:lvl4pPr lvl="3" algn="l">
              <a:lnSpc>
                <a:spcPct val="80000"/>
              </a:lnSpc>
              <a:spcBef>
                <a:spcPts val="0"/>
              </a:spcBef>
              <a:spcAft>
                <a:spcPts val="0"/>
              </a:spcAft>
              <a:buClr>
                <a:srgbClr val="000000"/>
              </a:buClr>
              <a:buSzPts val="1400"/>
              <a:buFont typeface="Poppins"/>
              <a:buNone/>
              <a:defRPr>
                <a:latin typeface="Poppins"/>
                <a:ea typeface="Poppins"/>
                <a:cs typeface="Poppins"/>
                <a:sym typeface="Poppins"/>
              </a:defRPr>
            </a:lvl4pPr>
            <a:lvl5pPr lvl="4" algn="l">
              <a:lnSpc>
                <a:spcPct val="80000"/>
              </a:lnSpc>
              <a:spcBef>
                <a:spcPts val="0"/>
              </a:spcBef>
              <a:spcAft>
                <a:spcPts val="0"/>
              </a:spcAft>
              <a:buClr>
                <a:srgbClr val="000000"/>
              </a:buClr>
              <a:buSzPts val="1400"/>
              <a:buFont typeface="Poppins"/>
              <a:buNone/>
              <a:defRPr>
                <a:latin typeface="Poppins"/>
                <a:ea typeface="Poppins"/>
                <a:cs typeface="Poppins"/>
                <a:sym typeface="Poppins"/>
              </a:defRPr>
            </a:lvl5pPr>
            <a:lvl6pPr lvl="5" algn="l">
              <a:lnSpc>
                <a:spcPct val="80000"/>
              </a:lnSpc>
              <a:spcBef>
                <a:spcPts val="0"/>
              </a:spcBef>
              <a:spcAft>
                <a:spcPts val="0"/>
              </a:spcAft>
              <a:buClr>
                <a:srgbClr val="000000"/>
              </a:buClr>
              <a:buSzPts val="1400"/>
              <a:buFont typeface="Poppins"/>
              <a:buNone/>
              <a:defRPr>
                <a:latin typeface="Poppins"/>
                <a:ea typeface="Poppins"/>
                <a:cs typeface="Poppins"/>
                <a:sym typeface="Poppins"/>
              </a:defRPr>
            </a:lvl6pPr>
            <a:lvl7pPr lvl="6" algn="l">
              <a:lnSpc>
                <a:spcPct val="80000"/>
              </a:lnSpc>
              <a:spcBef>
                <a:spcPts val="0"/>
              </a:spcBef>
              <a:spcAft>
                <a:spcPts val="0"/>
              </a:spcAft>
              <a:buClr>
                <a:srgbClr val="000000"/>
              </a:buClr>
              <a:buSzPts val="1400"/>
              <a:buFont typeface="Poppins"/>
              <a:buNone/>
              <a:defRPr>
                <a:latin typeface="Poppins"/>
                <a:ea typeface="Poppins"/>
                <a:cs typeface="Poppins"/>
                <a:sym typeface="Poppins"/>
              </a:defRPr>
            </a:lvl7pPr>
            <a:lvl8pPr lvl="7" algn="l">
              <a:lnSpc>
                <a:spcPct val="80000"/>
              </a:lnSpc>
              <a:spcBef>
                <a:spcPts val="0"/>
              </a:spcBef>
              <a:spcAft>
                <a:spcPts val="0"/>
              </a:spcAft>
              <a:buClr>
                <a:srgbClr val="000000"/>
              </a:buClr>
              <a:buSzPts val="1400"/>
              <a:buFont typeface="Poppins"/>
              <a:buNone/>
              <a:defRPr>
                <a:latin typeface="Poppins"/>
                <a:ea typeface="Poppins"/>
                <a:cs typeface="Poppins"/>
                <a:sym typeface="Poppins"/>
              </a:defRPr>
            </a:lvl8pPr>
            <a:lvl9pPr lvl="8" algn="l">
              <a:lnSpc>
                <a:spcPct val="80000"/>
              </a:lnSpc>
              <a:spcBef>
                <a:spcPts val="0"/>
              </a:spcBef>
              <a:spcAft>
                <a:spcPts val="0"/>
              </a:spcAft>
              <a:buClr>
                <a:srgbClr val="000000"/>
              </a:buClr>
              <a:buSzPts val="1400"/>
              <a:buFont typeface="Poppins"/>
              <a:buNone/>
              <a:defRPr>
                <a:latin typeface="Poppins"/>
                <a:ea typeface="Poppins"/>
                <a:cs typeface="Poppins"/>
                <a:sym typeface="Poppins"/>
              </a:defRPr>
            </a:lvl9pPr>
          </a:lstStyle>
          <a:p>
            <a:endParaRPr/>
          </a:p>
        </p:txBody>
      </p:sp>
      <p:sp>
        <p:nvSpPr>
          <p:cNvPr id="65" name="Google Shape;65;p36"/>
          <p:cNvSpPr txBox="1">
            <a:spLocks noGrp="1"/>
          </p:cNvSpPr>
          <p:nvPr>
            <p:ph type="body" idx="2"/>
          </p:nvPr>
        </p:nvSpPr>
        <p:spPr>
          <a:xfrm>
            <a:off x="901006" y="5417392"/>
            <a:ext cx="16478400" cy="1428600"/>
          </a:xfrm>
          <a:prstGeom prst="rect">
            <a:avLst/>
          </a:prstGeom>
          <a:noFill/>
          <a:ln>
            <a:noFill/>
          </a:ln>
        </p:spPr>
        <p:txBody>
          <a:bodyPr spcFirstLastPara="1" wrap="square" lIns="38100" tIns="38100" rIns="38100" bIns="38100" anchor="t" anchorCtr="0">
            <a:normAutofit/>
          </a:bodyPr>
          <a:lstStyle>
            <a:lvl1pPr marL="457200" lvl="0" indent="-228600" algn="l">
              <a:lnSpc>
                <a:spcPct val="100000"/>
              </a:lnSpc>
              <a:spcBef>
                <a:spcPts val="0"/>
              </a:spcBef>
              <a:spcAft>
                <a:spcPts val="0"/>
              </a:spcAft>
              <a:buClr>
                <a:srgbClr val="000000"/>
              </a:buClr>
              <a:buSzPts val="4200"/>
              <a:buFont typeface="Helvetica Neue"/>
              <a:buNone/>
              <a:defRPr sz="4200" b="1"/>
            </a:lvl1pPr>
            <a:lvl2pPr marL="914400" lvl="1" indent="-228600" algn="l">
              <a:lnSpc>
                <a:spcPct val="100000"/>
              </a:lnSpc>
              <a:spcBef>
                <a:spcPts val="0"/>
              </a:spcBef>
              <a:spcAft>
                <a:spcPts val="0"/>
              </a:spcAft>
              <a:buClr>
                <a:srgbClr val="000000"/>
              </a:buClr>
              <a:buSzPts val="4200"/>
              <a:buFont typeface="Helvetica Neue"/>
              <a:buNone/>
              <a:defRPr sz="4200" b="1"/>
            </a:lvl2pPr>
            <a:lvl3pPr marL="1371600" lvl="2" indent="-228600" algn="l">
              <a:lnSpc>
                <a:spcPct val="100000"/>
              </a:lnSpc>
              <a:spcBef>
                <a:spcPts val="0"/>
              </a:spcBef>
              <a:spcAft>
                <a:spcPts val="0"/>
              </a:spcAft>
              <a:buClr>
                <a:srgbClr val="000000"/>
              </a:buClr>
              <a:buSzPts val="4200"/>
              <a:buFont typeface="Helvetica Neue"/>
              <a:buNone/>
              <a:defRPr sz="4200" b="1"/>
            </a:lvl3pPr>
            <a:lvl4pPr marL="1828800" lvl="3" indent="-228600" algn="l">
              <a:lnSpc>
                <a:spcPct val="100000"/>
              </a:lnSpc>
              <a:spcBef>
                <a:spcPts val="0"/>
              </a:spcBef>
              <a:spcAft>
                <a:spcPts val="0"/>
              </a:spcAft>
              <a:buClr>
                <a:srgbClr val="000000"/>
              </a:buClr>
              <a:buSzPts val="4200"/>
              <a:buFont typeface="Helvetica Neue"/>
              <a:buNone/>
              <a:defRPr sz="4200" b="1"/>
            </a:lvl4pPr>
            <a:lvl5pPr marL="2286000" lvl="4" indent="-228600" algn="l">
              <a:lnSpc>
                <a:spcPct val="100000"/>
              </a:lnSpc>
              <a:spcBef>
                <a:spcPts val="0"/>
              </a:spcBef>
              <a:spcAft>
                <a:spcPts val="0"/>
              </a:spcAft>
              <a:buClr>
                <a:srgbClr val="000000"/>
              </a:buClr>
              <a:buSzPts val="4200"/>
              <a:buFont typeface="Helvetica Neue"/>
              <a:buNone/>
              <a:defRPr sz="4200" b="1"/>
            </a:lvl5pPr>
            <a:lvl6pPr marL="2743200" lvl="5" indent="-330200" algn="l">
              <a:lnSpc>
                <a:spcPct val="90000"/>
              </a:lnSpc>
              <a:spcBef>
                <a:spcPts val="3400"/>
              </a:spcBef>
              <a:spcAft>
                <a:spcPts val="0"/>
              </a:spcAft>
              <a:buClr>
                <a:srgbClr val="000000"/>
              </a:buClr>
              <a:buSzPts val="1600"/>
              <a:buChar char="•"/>
              <a:defRPr/>
            </a:lvl6pPr>
            <a:lvl7pPr marL="3200400" lvl="6" indent="-330200" algn="l">
              <a:lnSpc>
                <a:spcPct val="90000"/>
              </a:lnSpc>
              <a:spcBef>
                <a:spcPts val="3400"/>
              </a:spcBef>
              <a:spcAft>
                <a:spcPts val="0"/>
              </a:spcAft>
              <a:buClr>
                <a:srgbClr val="000000"/>
              </a:buClr>
              <a:buSzPts val="1600"/>
              <a:buChar char="•"/>
              <a:defRPr/>
            </a:lvl7pPr>
            <a:lvl8pPr marL="3657600" lvl="7" indent="-330200" algn="l">
              <a:lnSpc>
                <a:spcPct val="90000"/>
              </a:lnSpc>
              <a:spcBef>
                <a:spcPts val="3400"/>
              </a:spcBef>
              <a:spcAft>
                <a:spcPts val="0"/>
              </a:spcAft>
              <a:buClr>
                <a:srgbClr val="000000"/>
              </a:buClr>
              <a:buSzPts val="1600"/>
              <a:buChar char="•"/>
              <a:defRPr/>
            </a:lvl8pPr>
            <a:lvl9pPr marL="4114800" lvl="8" indent="-330200" algn="l">
              <a:lnSpc>
                <a:spcPct val="90000"/>
              </a:lnSpc>
              <a:spcBef>
                <a:spcPts val="3400"/>
              </a:spcBef>
              <a:spcAft>
                <a:spcPts val="0"/>
              </a:spcAft>
              <a:buClr>
                <a:srgbClr val="000000"/>
              </a:buClr>
              <a:buSzPts val="1600"/>
              <a:buChar char="•"/>
              <a:defRPr/>
            </a:lvl9pPr>
          </a:lstStyle>
          <a:p>
            <a:endParaRPr/>
          </a:p>
        </p:txBody>
      </p:sp>
      <p:sp>
        <p:nvSpPr>
          <p:cNvPr id="66" name="Google Shape;66;p36"/>
          <p:cNvSpPr txBox="1">
            <a:spLocks noGrp="1"/>
          </p:cNvSpPr>
          <p:nvPr>
            <p:ph type="sldNum" idx="12"/>
          </p:nvPr>
        </p:nvSpPr>
        <p:spPr>
          <a:xfrm>
            <a:off x="9001124" y="9810749"/>
            <a:ext cx="276600" cy="280800"/>
          </a:xfrm>
          <a:prstGeom prst="rect">
            <a:avLst/>
          </a:prstGeom>
          <a:noFill/>
          <a:ln>
            <a:noFill/>
          </a:ln>
        </p:spPr>
        <p:txBody>
          <a:bodyPr spcFirstLastPara="1" wrap="square" lIns="38100" tIns="38100" rIns="38100" bIns="38100" anchor="b" anchorCtr="0">
            <a:noAutofit/>
          </a:bodyPr>
          <a:lstStyle>
            <a:lvl1pPr marL="0" marR="0" lvl="0" indent="0" algn="ctr">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‹Nº›</a:t>
            </a:fld>
            <a:endParaRPr sz="1200">
              <a:solidFill>
                <a:srgbClr val="888888"/>
              </a:solidFill>
            </a:endParaRPr>
          </a:p>
        </p:txBody>
      </p:sp>
      <p:sp>
        <p:nvSpPr>
          <p:cNvPr id="67" name="Google Shape;67;p36"/>
          <p:cNvSpPr/>
          <p:nvPr/>
        </p:nvSpPr>
        <p:spPr>
          <a:xfrm>
            <a:off x="0" y="10022550"/>
            <a:ext cx="18288000" cy="264600"/>
          </a:xfrm>
          <a:prstGeom prst="rect">
            <a:avLst/>
          </a:prstGeom>
          <a:gradFill>
            <a:gsLst>
              <a:gs pos="0">
                <a:srgbClr val="8E2FE3"/>
              </a:gs>
              <a:gs pos="50000">
                <a:srgbClr val="568BFF"/>
              </a:gs>
              <a:gs pos="100000">
                <a:srgbClr val="21EAD8"/>
              </a:gs>
            </a:gsLst>
            <a:lin ang="0" scaled="0"/>
          </a:gra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2"/>
        <p:cNvGrpSpPr/>
        <p:nvPr/>
      </p:nvGrpSpPr>
      <p:grpSpPr>
        <a:xfrm>
          <a:off x="0" y="0"/>
          <a:ext cx="0" cy="0"/>
          <a:chOff x="0" y="0"/>
          <a:chExt cx="0" cy="0"/>
        </a:xfrm>
      </p:grpSpPr>
      <p:sp>
        <p:nvSpPr>
          <p:cNvPr id="73" name="Google Shape;73;p4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75" name="Google Shape;75;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8"/>
        <p:cNvGrpSpPr/>
        <p:nvPr/>
      </p:nvGrpSpPr>
      <p:grpSpPr>
        <a:xfrm>
          <a:off x="0" y="0"/>
          <a:ext cx="0" cy="0"/>
          <a:chOff x="0" y="0"/>
          <a:chExt cx="0" cy="0"/>
        </a:xfrm>
      </p:grpSpPr>
      <p:sp>
        <p:nvSpPr>
          <p:cNvPr id="79" name="Google Shape;79;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4"/>
        <p:cNvGrpSpPr/>
        <p:nvPr/>
      </p:nvGrpSpPr>
      <p:grpSpPr>
        <a:xfrm>
          <a:off x="0" y="0"/>
          <a:ext cx="0" cy="0"/>
          <a:chOff x="0" y="0"/>
          <a:chExt cx="0" cy="0"/>
        </a:xfrm>
      </p:grpSpPr>
      <p:sp>
        <p:nvSpPr>
          <p:cNvPr id="85" name="Google Shape;85;p5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5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87" name="Google Shape;87;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0"/>
        <p:cNvGrpSpPr/>
        <p:nvPr/>
      </p:nvGrpSpPr>
      <p:grpSpPr>
        <a:xfrm>
          <a:off x="0" y="0"/>
          <a:ext cx="0" cy="0"/>
          <a:chOff x="0" y="0"/>
          <a:chExt cx="0" cy="0"/>
        </a:xfrm>
      </p:grpSpPr>
      <p:sp>
        <p:nvSpPr>
          <p:cNvPr id="91" name="Google Shape;91;p5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5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93" name="Google Shape;93;p5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94" name="Google Shape;94;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7"/>
        <p:cNvGrpSpPr/>
        <p:nvPr/>
      </p:nvGrpSpPr>
      <p:grpSpPr>
        <a:xfrm>
          <a:off x="0" y="0"/>
          <a:ext cx="0" cy="0"/>
          <a:chOff x="0" y="0"/>
          <a:chExt cx="0" cy="0"/>
        </a:xfrm>
      </p:grpSpPr>
      <p:sp>
        <p:nvSpPr>
          <p:cNvPr id="98" name="Google Shape;98;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5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00" name="Google Shape;100;p5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01" name="Google Shape;101;p5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02" name="Google Shape;102;p5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03" name="Google Shape;103;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7"/>
          <p:cNvSpPr txBox="1">
            <a:spLocks noGrp="1"/>
          </p:cNvSpPr>
          <p:nvPr>
            <p:ph type="ctrTitle"/>
          </p:nvPr>
        </p:nvSpPr>
        <p:spPr>
          <a:xfrm>
            <a:off x="623417" y="1489150"/>
            <a:ext cx="17041200" cy="4105200"/>
          </a:xfrm>
          <a:prstGeom prst="rect">
            <a:avLst/>
          </a:prstGeom>
          <a:noFill/>
          <a:ln>
            <a:noFill/>
          </a:ln>
        </p:spPr>
        <p:txBody>
          <a:bodyPr spcFirstLastPara="1" wrap="square" lIns="182850" tIns="182850" rIns="182850" bIns="182850" anchor="b" anchorCtr="0">
            <a:normAutofit/>
          </a:bodyPr>
          <a:lstStyle>
            <a:lvl1pPr lvl="0" algn="ctr">
              <a:lnSpc>
                <a:spcPct val="100000"/>
              </a:lnSpc>
              <a:spcBef>
                <a:spcPts val="0"/>
              </a:spcBef>
              <a:spcAft>
                <a:spcPts val="0"/>
              </a:spcAft>
              <a:buSzPts val="10400"/>
              <a:buNone/>
              <a:defRPr sz="10400"/>
            </a:lvl1pPr>
            <a:lvl2pPr lvl="1" algn="ctr">
              <a:lnSpc>
                <a:spcPct val="100000"/>
              </a:lnSpc>
              <a:spcBef>
                <a:spcPts val="0"/>
              </a:spcBef>
              <a:spcAft>
                <a:spcPts val="0"/>
              </a:spcAft>
              <a:buSzPts val="10400"/>
              <a:buNone/>
              <a:defRPr sz="10400"/>
            </a:lvl2pPr>
            <a:lvl3pPr lvl="2" algn="ctr">
              <a:lnSpc>
                <a:spcPct val="100000"/>
              </a:lnSpc>
              <a:spcBef>
                <a:spcPts val="0"/>
              </a:spcBef>
              <a:spcAft>
                <a:spcPts val="0"/>
              </a:spcAft>
              <a:buSzPts val="10400"/>
              <a:buNone/>
              <a:defRPr sz="10400"/>
            </a:lvl3pPr>
            <a:lvl4pPr lvl="3" algn="ctr">
              <a:lnSpc>
                <a:spcPct val="100000"/>
              </a:lnSpc>
              <a:spcBef>
                <a:spcPts val="0"/>
              </a:spcBef>
              <a:spcAft>
                <a:spcPts val="0"/>
              </a:spcAft>
              <a:buSzPts val="10400"/>
              <a:buNone/>
              <a:defRPr sz="10400"/>
            </a:lvl4pPr>
            <a:lvl5pPr lvl="4" algn="ctr">
              <a:lnSpc>
                <a:spcPct val="100000"/>
              </a:lnSpc>
              <a:spcBef>
                <a:spcPts val="0"/>
              </a:spcBef>
              <a:spcAft>
                <a:spcPts val="0"/>
              </a:spcAft>
              <a:buSzPts val="10400"/>
              <a:buNone/>
              <a:defRPr sz="10400"/>
            </a:lvl5pPr>
            <a:lvl6pPr lvl="5" algn="ctr">
              <a:lnSpc>
                <a:spcPct val="100000"/>
              </a:lnSpc>
              <a:spcBef>
                <a:spcPts val="0"/>
              </a:spcBef>
              <a:spcAft>
                <a:spcPts val="0"/>
              </a:spcAft>
              <a:buSzPts val="10400"/>
              <a:buNone/>
              <a:defRPr sz="10400"/>
            </a:lvl6pPr>
            <a:lvl7pPr lvl="6" algn="ctr">
              <a:lnSpc>
                <a:spcPct val="100000"/>
              </a:lnSpc>
              <a:spcBef>
                <a:spcPts val="0"/>
              </a:spcBef>
              <a:spcAft>
                <a:spcPts val="0"/>
              </a:spcAft>
              <a:buSzPts val="10400"/>
              <a:buNone/>
              <a:defRPr sz="10400"/>
            </a:lvl7pPr>
            <a:lvl8pPr lvl="7" algn="ctr">
              <a:lnSpc>
                <a:spcPct val="100000"/>
              </a:lnSpc>
              <a:spcBef>
                <a:spcPts val="0"/>
              </a:spcBef>
              <a:spcAft>
                <a:spcPts val="0"/>
              </a:spcAft>
              <a:buSzPts val="10400"/>
              <a:buNone/>
              <a:defRPr sz="10400"/>
            </a:lvl8pPr>
            <a:lvl9pPr lvl="8" algn="ctr">
              <a:lnSpc>
                <a:spcPct val="100000"/>
              </a:lnSpc>
              <a:spcBef>
                <a:spcPts val="0"/>
              </a:spcBef>
              <a:spcAft>
                <a:spcPts val="0"/>
              </a:spcAft>
              <a:buSzPts val="10400"/>
              <a:buNone/>
              <a:defRPr sz="10400"/>
            </a:lvl9pPr>
          </a:lstStyle>
          <a:p>
            <a:endParaRPr/>
          </a:p>
        </p:txBody>
      </p:sp>
      <p:sp>
        <p:nvSpPr>
          <p:cNvPr id="17" name="Google Shape;17;p37"/>
          <p:cNvSpPr txBox="1">
            <a:spLocks noGrp="1"/>
          </p:cNvSpPr>
          <p:nvPr>
            <p:ph type="subTitle" idx="1"/>
          </p:nvPr>
        </p:nvSpPr>
        <p:spPr>
          <a:xfrm>
            <a:off x="623400" y="5668250"/>
            <a:ext cx="17041200" cy="1585200"/>
          </a:xfrm>
          <a:prstGeom prst="rect">
            <a:avLst/>
          </a:prstGeom>
          <a:noFill/>
          <a:ln>
            <a:noFill/>
          </a:ln>
        </p:spPr>
        <p:txBody>
          <a:bodyPr spcFirstLastPara="1" wrap="square" lIns="182850" tIns="182850" rIns="182850" bIns="182850" anchor="t" anchorCtr="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18" name="Google Shape;18;p37"/>
          <p:cNvSpPr txBox="1">
            <a:spLocks noGrp="1"/>
          </p:cNvSpPr>
          <p:nvPr>
            <p:ph type="sldNum" idx="12"/>
          </p:nvPr>
        </p:nvSpPr>
        <p:spPr>
          <a:xfrm>
            <a:off x="16944916" y="9326434"/>
            <a:ext cx="1097400" cy="787200"/>
          </a:xfrm>
          <a:prstGeom prst="rect">
            <a:avLst/>
          </a:prstGeom>
          <a:noFill/>
          <a:ln>
            <a:noFill/>
          </a:ln>
        </p:spPr>
        <p:txBody>
          <a:bodyPr spcFirstLastPara="1" wrap="square" lIns="182850" tIns="182850" rIns="182850" bIns="182850" anchor="ctr" anchorCtr="0">
            <a:norm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6"/>
        <p:cNvGrpSpPr/>
        <p:nvPr/>
      </p:nvGrpSpPr>
      <p:grpSpPr>
        <a:xfrm>
          <a:off x="0" y="0"/>
          <a:ext cx="0" cy="0"/>
          <a:chOff x="0" y="0"/>
          <a:chExt cx="0" cy="0"/>
        </a:xfrm>
      </p:grpSpPr>
      <p:sp>
        <p:nvSpPr>
          <p:cNvPr id="107" name="Google Shape;107;p5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1"/>
        <p:cNvGrpSpPr/>
        <p:nvPr/>
      </p:nvGrpSpPr>
      <p:grpSpPr>
        <a:xfrm>
          <a:off x="0" y="0"/>
          <a:ext cx="0" cy="0"/>
          <a:chOff x="0" y="0"/>
          <a:chExt cx="0" cy="0"/>
        </a:xfrm>
      </p:grpSpPr>
      <p:sp>
        <p:nvSpPr>
          <p:cNvPr id="112" name="Google Shape;112;p5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5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14" name="Google Shape;114;p5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15" name="Google Shape;115;p5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5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8"/>
        <p:cNvGrpSpPr/>
        <p:nvPr/>
      </p:nvGrpSpPr>
      <p:grpSpPr>
        <a:xfrm>
          <a:off x="0" y="0"/>
          <a:ext cx="0" cy="0"/>
          <a:chOff x="0" y="0"/>
          <a:chExt cx="0" cy="0"/>
        </a:xfrm>
      </p:grpSpPr>
      <p:sp>
        <p:nvSpPr>
          <p:cNvPr id="119" name="Google Shape;119;p5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56"/>
          <p:cNvSpPr>
            <a:spLocks noGrp="1"/>
          </p:cNvSpPr>
          <p:nvPr>
            <p:ph type="pic" idx="2"/>
          </p:nvPr>
        </p:nvSpPr>
        <p:spPr>
          <a:xfrm>
            <a:off x="1792288" y="612775"/>
            <a:ext cx="5486400" cy="4114800"/>
          </a:xfrm>
          <a:prstGeom prst="rect">
            <a:avLst/>
          </a:prstGeom>
          <a:noFill/>
          <a:ln>
            <a:noFill/>
          </a:ln>
        </p:spPr>
      </p:sp>
      <p:sp>
        <p:nvSpPr>
          <p:cNvPr id="121" name="Google Shape;121;p5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22" name="Google Shape;122;p5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5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5"/>
        <p:cNvGrpSpPr/>
        <p:nvPr/>
      </p:nvGrpSpPr>
      <p:grpSpPr>
        <a:xfrm>
          <a:off x="0" y="0"/>
          <a:ext cx="0" cy="0"/>
          <a:chOff x="0" y="0"/>
          <a:chExt cx="0" cy="0"/>
        </a:xfrm>
      </p:grpSpPr>
      <p:sp>
        <p:nvSpPr>
          <p:cNvPr id="126" name="Google Shape;126;p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57"/>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8" name="Google Shape;128;p5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5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1"/>
        <p:cNvGrpSpPr/>
        <p:nvPr/>
      </p:nvGrpSpPr>
      <p:grpSpPr>
        <a:xfrm>
          <a:off x="0" y="0"/>
          <a:ext cx="0" cy="0"/>
          <a:chOff x="0" y="0"/>
          <a:chExt cx="0" cy="0"/>
        </a:xfrm>
      </p:grpSpPr>
      <p:sp>
        <p:nvSpPr>
          <p:cNvPr id="132" name="Google Shape;132;p58"/>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58"/>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4" name="Google Shape;134;p5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5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5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7"/>
        <p:cNvGrpSpPr/>
        <p:nvPr/>
      </p:nvGrpSpPr>
      <p:grpSpPr>
        <a:xfrm>
          <a:off x="0" y="0"/>
          <a:ext cx="0" cy="0"/>
          <a:chOff x="0" y="0"/>
          <a:chExt cx="0" cy="0"/>
        </a:xfrm>
      </p:grpSpPr>
      <p:sp>
        <p:nvSpPr>
          <p:cNvPr id="138" name="Google Shape;138;p59"/>
          <p:cNvSpPr txBox="1">
            <a:spLocks noGrp="1"/>
          </p:cNvSpPr>
          <p:nvPr>
            <p:ph type="title" hasCustomPrompt="1"/>
          </p:nvPr>
        </p:nvSpPr>
        <p:spPr>
          <a:xfrm>
            <a:off x="623400" y="2212250"/>
            <a:ext cx="17041200" cy="39270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SzPts val="24000"/>
              <a:buNone/>
              <a:defRPr sz="24000"/>
            </a:lvl1pPr>
            <a:lvl2pPr lvl="1" algn="ctr">
              <a:lnSpc>
                <a:spcPct val="100000"/>
              </a:lnSpc>
              <a:spcBef>
                <a:spcPts val="0"/>
              </a:spcBef>
              <a:spcAft>
                <a:spcPts val="0"/>
              </a:spcAft>
              <a:buSzPts val="24000"/>
              <a:buNone/>
              <a:defRPr sz="24000"/>
            </a:lvl2pPr>
            <a:lvl3pPr lvl="2" algn="ctr">
              <a:lnSpc>
                <a:spcPct val="100000"/>
              </a:lnSpc>
              <a:spcBef>
                <a:spcPts val="0"/>
              </a:spcBef>
              <a:spcAft>
                <a:spcPts val="0"/>
              </a:spcAft>
              <a:buSzPts val="24000"/>
              <a:buNone/>
              <a:defRPr sz="24000"/>
            </a:lvl3pPr>
            <a:lvl4pPr lvl="3" algn="ctr">
              <a:lnSpc>
                <a:spcPct val="100000"/>
              </a:lnSpc>
              <a:spcBef>
                <a:spcPts val="0"/>
              </a:spcBef>
              <a:spcAft>
                <a:spcPts val="0"/>
              </a:spcAft>
              <a:buSzPts val="24000"/>
              <a:buNone/>
              <a:defRPr sz="24000"/>
            </a:lvl4pPr>
            <a:lvl5pPr lvl="4" algn="ctr">
              <a:lnSpc>
                <a:spcPct val="100000"/>
              </a:lnSpc>
              <a:spcBef>
                <a:spcPts val="0"/>
              </a:spcBef>
              <a:spcAft>
                <a:spcPts val="0"/>
              </a:spcAft>
              <a:buSzPts val="24000"/>
              <a:buNone/>
              <a:defRPr sz="24000"/>
            </a:lvl5pPr>
            <a:lvl6pPr lvl="5" algn="ctr">
              <a:lnSpc>
                <a:spcPct val="100000"/>
              </a:lnSpc>
              <a:spcBef>
                <a:spcPts val="0"/>
              </a:spcBef>
              <a:spcAft>
                <a:spcPts val="0"/>
              </a:spcAft>
              <a:buSzPts val="24000"/>
              <a:buNone/>
              <a:defRPr sz="24000"/>
            </a:lvl6pPr>
            <a:lvl7pPr lvl="6" algn="ctr">
              <a:lnSpc>
                <a:spcPct val="100000"/>
              </a:lnSpc>
              <a:spcBef>
                <a:spcPts val="0"/>
              </a:spcBef>
              <a:spcAft>
                <a:spcPts val="0"/>
              </a:spcAft>
              <a:buSzPts val="24000"/>
              <a:buNone/>
              <a:defRPr sz="24000"/>
            </a:lvl7pPr>
            <a:lvl8pPr lvl="7" algn="ctr">
              <a:lnSpc>
                <a:spcPct val="100000"/>
              </a:lnSpc>
              <a:spcBef>
                <a:spcPts val="0"/>
              </a:spcBef>
              <a:spcAft>
                <a:spcPts val="0"/>
              </a:spcAft>
              <a:buSzPts val="24000"/>
              <a:buNone/>
              <a:defRPr sz="24000"/>
            </a:lvl8pPr>
            <a:lvl9pPr lvl="8" algn="ctr">
              <a:lnSpc>
                <a:spcPct val="100000"/>
              </a:lnSpc>
              <a:spcBef>
                <a:spcPts val="0"/>
              </a:spcBef>
              <a:spcAft>
                <a:spcPts val="0"/>
              </a:spcAft>
              <a:buSzPts val="24000"/>
              <a:buNone/>
              <a:defRPr sz="24000"/>
            </a:lvl9pPr>
          </a:lstStyle>
          <a:p>
            <a:r>
              <a:t>xx%</a:t>
            </a:r>
          </a:p>
        </p:txBody>
      </p:sp>
      <p:sp>
        <p:nvSpPr>
          <p:cNvPr id="139" name="Google Shape;139;p59"/>
          <p:cNvSpPr txBox="1">
            <a:spLocks noGrp="1"/>
          </p:cNvSpPr>
          <p:nvPr>
            <p:ph type="body" idx="1"/>
          </p:nvPr>
        </p:nvSpPr>
        <p:spPr>
          <a:xfrm>
            <a:off x="623400" y="6304450"/>
            <a:ext cx="17041200" cy="2601600"/>
          </a:xfrm>
          <a:prstGeom prst="rect">
            <a:avLst/>
          </a:prstGeom>
          <a:noFill/>
          <a:ln>
            <a:noFill/>
          </a:ln>
        </p:spPr>
        <p:txBody>
          <a:bodyPr spcFirstLastPara="1" wrap="square" lIns="91425" tIns="45700" rIns="91425" bIns="45700" anchor="t" anchorCtr="0">
            <a:normAutofit/>
          </a:bodyPr>
          <a:lstStyle>
            <a:lvl1pPr marL="457200" lvl="0" indent="-431800" algn="ctr">
              <a:lnSpc>
                <a:spcPct val="100000"/>
              </a:lnSpc>
              <a:spcBef>
                <a:spcPts val="640"/>
              </a:spcBef>
              <a:spcAft>
                <a:spcPts val="0"/>
              </a:spcAft>
              <a:buSzPts val="3200"/>
              <a:buChar char="•"/>
              <a:defRPr/>
            </a:lvl1pPr>
            <a:lvl2pPr marL="914400" lvl="1" indent="-406400" algn="ctr">
              <a:lnSpc>
                <a:spcPct val="100000"/>
              </a:lnSpc>
              <a:spcBef>
                <a:spcPts val="560"/>
              </a:spcBef>
              <a:spcAft>
                <a:spcPts val="0"/>
              </a:spcAft>
              <a:buSzPts val="2800"/>
              <a:buChar char="–"/>
              <a:defRPr/>
            </a:lvl2pPr>
            <a:lvl3pPr marL="1371600" lvl="2" indent="-381000" algn="ctr">
              <a:lnSpc>
                <a:spcPct val="100000"/>
              </a:lnSpc>
              <a:spcBef>
                <a:spcPts val="480"/>
              </a:spcBef>
              <a:spcAft>
                <a:spcPts val="0"/>
              </a:spcAft>
              <a:buSzPts val="2400"/>
              <a:buChar char="•"/>
              <a:defRPr/>
            </a:lvl3pPr>
            <a:lvl4pPr marL="1828800" lvl="3" indent="-355600" algn="ctr">
              <a:lnSpc>
                <a:spcPct val="100000"/>
              </a:lnSpc>
              <a:spcBef>
                <a:spcPts val="400"/>
              </a:spcBef>
              <a:spcAft>
                <a:spcPts val="0"/>
              </a:spcAft>
              <a:buSzPts val="2000"/>
              <a:buChar char="–"/>
              <a:defRPr/>
            </a:lvl4pPr>
            <a:lvl5pPr marL="2286000" lvl="4" indent="-355600" algn="ctr">
              <a:lnSpc>
                <a:spcPct val="100000"/>
              </a:lnSpc>
              <a:spcBef>
                <a:spcPts val="400"/>
              </a:spcBef>
              <a:spcAft>
                <a:spcPts val="0"/>
              </a:spcAft>
              <a:buSzPts val="2000"/>
              <a:buChar char="»"/>
              <a:defRPr/>
            </a:lvl5pPr>
            <a:lvl6pPr marL="2743200" lvl="5" indent="-355600" algn="ctr">
              <a:lnSpc>
                <a:spcPct val="100000"/>
              </a:lnSpc>
              <a:spcBef>
                <a:spcPts val="400"/>
              </a:spcBef>
              <a:spcAft>
                <a:spcPts val="0"/>
              </a:spcAft>
              <a:buSzPts val="2000"/>
              <a:buChar char="•"/>
              <a:defRPr/>
            </a:lvl6pPr>
            <a:lvl7pPr marL="3200400" lvl="6" indent="-355600" algn="ctr">
              <a:lnSpc>
                <a:spcPct val="100000"/>
              </a:lnSpc>
              <a:spcBef>
                <a:spcPts val="400"/>
              </a:spcBef>
              <a:spcAft>
                <a:spcPts val="0"/>
              </a:spcAft>
              <a:buSzPts val="2000"/>
              <a:buChar char="•"/>
              <a:defRPr/>
            </a:lvl7pPr>
            <a:lvl8pPr marL="3657600" lvl="7" indent="-355600" algn="ctr">
              <a:lnSpc>
                <a:spcPct val="100000"/>
              </a:lnSpc>
              <a:spcBef>
                <a:spcPts val="400"/>
              </a:spcBef>
              <a:spcAft>
                <a:spcPts val="0"/>
              </a:spcAft>
              <a:buSzPts val="2000"/>
              <a:buChar char="•"/>
              <a:defRPr/>
            </a:lvl8pPr>
            <a:lvl9pPr marL="4114800" lvl="8" indent="-355600" algn="ctr">
              <a:lnSpc>
                <a:spcPct val="100000"/>
              </a:lnSpc>
              <a:spcBef>
                <a:spcPts val="400"/>
              </a:spcBef>
              <a:spcAft>
                <a:spcPts val="0"/>
              </a:spcAft>
              <a:buSzPts val="2000"/>
              <a:buChar char="•"/>
              <a:defRPr/>
            </a:lvl9pPr>
          </a:lstStyle>
          <a:p>
            <a:endParaRPr/>
          </a:p>
        </p:txBody>
      </p:sp>
      <p:sp>
        <p:nvSpPr>
          <p:cNvPr id="140" name="Google Shape;140;p59"/>
          <p:cNvSpPr txBox="1">
            <a:spLocks noGrp="1"/>
          </p:cNvSpPr>
          <p:nvPr>
            <p:ph type="sldNum" idx="12"/>
          </p:nvPr>
        </p:nvSpPr>
        <p:spPr>
          <a:xfrm>
            <a:off x="16944916" y="9326434"/>
            <a:ext cx="1097400" cy="787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38"/>
          <p:cNvSpPr txBox="1">
            <a:spLocks noGrp="1"/>
          </p:cNvSpPr>
          <p:nvPr>
            <p:ph type="title"/>
          </p:nvPr>
        </p:nvSpPr>
        <p:spPr>
          <a:xfrm>
            <a:off x="623400" y="4301700"/>
            <a:ext cx="17041200" cy="1683600"/>
          </a:xfrm>
          <a:prstGeom prst="rect">
            <a:avLst/>
          </a:prstGeom>
          <a:noFill/>
          <a:ln>
            <a:noFill/>
          </a:ln>
        </p:spPr>
        <p:txBody>
          <a:bodyPr spcFirstLastPara="1" wrap="square" lIns="182850" tIns="182850" rIns="182850" bIns="182850" anchor="ctr" anchorCtr="0">
            <a:normAutofit/>
          </a:bodyPr>
          <a:lstStyle>
            <a:lvl1pPr lvl="0" algn="ctr">
              <a:lnSpc>
                <a:spcPct val="100000"/>
              </a:lnSpc>
              <a:spcBef>
                <a:spcPts val="0"/>
              </a:spcBef>
              <a:spcAft>
                <a:spcPts val="0"/>
              </a:spcAft>
              <a:buSzPts val="7200"/>
              <a:buNone/>
              <a:defRPr sz="7200"/>
            </a:lvl1pPr>
            <a:lvl2pPr lvl="1" algn="ctr">
              <a:lnSpc>
                <a:spcPct val="100000"/>
              </a:lnSpc>
              <a:spcBef>
                <a:spcPts val="0"/>
              </a:spcBef>
              <a:spcAft>
                <a:spcPts val="0"/>
              </a:spcAft>
              <a:buSzPts val="7200"/>
              <a:buNone/>
              <a:defRPr sz="7200"/>
            </a:lvl2pPr>
            <a:lvl3pPr lvl="2" algn="ctr">
              <a:lnSpc>
                <a:spcPct val="100000"/>
              </a:lnSpc>
              <a:spcBef>
                <a:spcPts val="0"/>
              </a:spcBef>
              <a:spcAft>
                <a:spcPts val="0"/>
              </a:spcAft>
              <a:buSzPts val="7200"/>
              <a:buNone/>
              <a:defRPr sz="7200"/>
            </a:lvl3pPr>
            <a:lvl4pPr lvl="3" algn="ctr">
              <a:lnSpc>
                <a:spcPct val="100000"/>
              </a:lnSpc>
              <a:spcBef>
                <a:spcPts val="0"/>
              </a:spcBef>
              <a:spcAft>
                <a:spcPts val="0"/>
              </a:spcAft>
              <a:buSzPts val="7200"/>
              <a:buNone/>
              <a:defRPr sz="7200"/>
            </a:lvl4pPr>
            <a:lvl5pPr lvl="4" algn="ctr">
              <a:lnSpc>
                <a:spcPct val="100000"/>
              </a:lnSpc>
              <a:spcBef>
                <a:spcPts val="0"/>
              </a:spcBef>
              <a:spcAft>
                <a:spcPts val="0"/>
              </a:spcAft>
              <a:buSzPts val="7200"/>
              <a:buNone/>
              <a:defRPr sz="7200"/>
            </a:lvl5pPr>
            <a:lvl6pPr lvl="5" algn="ctr">
              <a:lnSpc>
                <a:spcPct val="100000"/>
              </a:lnSpc>
              <a:spcBef>
                <a:spcPts val="0"/>
              </a:spcBef>
              <a:spcAft>
                <a:spcPts val="0"/>
              </a:spcAft>
              <a:buSzPts val="7200"/>
              <a:buNone/>
              <a:defRPr sz="7200"/>
            </a:lvl6pPr>
            <a:lvl7pPr lvl="6" algn="ctr">
              <a:lnSpc>
                <a:spcPct val="100000"/>
              </a:lnSpc>
              <a:spcBef>
                <a:spcPts val="0"/>
              </a:spcBef>
              <a:spcAft>
                <a:spcPts val="0"/>
              </a:spcAft>
              <a:buSzPts val="7200"/>
              <a:buNone/>
              <a:defRPr sz="7200"/>
            </a:lvl7pPr>
            <a:lvl8pPr lvl="7" algn="ctr">
              <a:lnSpc>
                <a:spcPct val="100000"/>
              </a:lnSpc>
              <a:spcBef>
                <a:spcPts val="0"/>
              </a:spcBef>
              <a:spcAft>
                <a:spcPts val="0"/>
              </a:spcAft>
              <a:buSzPts val="7200"/>
              <a:buNone/>
              <a:defRPr sz="7200"/>
            </a:lvl8pPr>
            <a:lvl9pPr lvl="8" algn="ctr">
              <a:lnSpc>
                <a:spcPct val="100000"/>
              </a:lnSpc>
              <a:spcBef>
                <a:spcPts val="0"/>
              </a:spcBef>
              <a:spcAft>
                <a:spcPts val="0"/>
              </a:spcAft>
              <a:buSzPts val="7200"/>
              <a:buNone/>
              <a:defRPr sz="7200"/>
            </a:lvl9pPr>
          </a:lstStyle>
          <a:p>
            <a:endParaRPr/>
          </a:p>
        </p:txBody>
      </p:sp>
      <p:sp>
        <p:nvSpPr>
          <p:cNvPr id="21" name="Google Shape;21;p38"/>
          <p:cNvSpPr txBox="1">
            <a:spLocks noGrp="1"/>
          </p:cNvSpPr>
          <p:nvPr>
            <p:ph type="sldNum" idx="12"/>
          </p:nvPr>
        </p:nvSpPr>
        <p:spPr>
          <a:xfrm>
            <a:off x="16944916" y="9326434"/>
            <a:ext cx="1097400" cy="787200"/>
          </a:xfrm>
          <a:prstGeom prst="rect">
            <a:avLst/>
          </a:prstGeom>
          <a:noFill/>
          <a:ln>
            <a:noFill/>
          </a:ln>
        </p:spPr>
        <p:txBody>
          <a:bodyPr spcFirstLastPara="1" wrap="square" lIns="182850" tIns="182850" rIns="182850" bIns="182850" anchor="ctr" anchorCtr="0">
            <a:norm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39"/>
          <p:cNvSpPr txBox="1">
            <a:spLocks noGrp="1"/>
          </p:cNvSpPr>
          <p:nvPr>
            <p:ph type="title"/>
          </p:nvPr>
        </p:nvSpPr>
        <p:spPr>
          <a:xfrm>
            <a:off x="623400" y="890050"/>
            <a:ext cx="17041200" cy="1145400"/>
          </a:xfrm>
          <a:prstGeom prst="rect">
            <a:avLst/>
          </a:prstGeom>
          <a:noFill/>
          <a:ln>
            <a:noFill/>
          </a:ln>
        </p:spPr>
        <p:txBody>
          <a:bodyPr spcFirstLastPara="1" wrap="square" lIns="182850" tIns="182850" rIns="182850" bIns="182850" anchor="t" anchorCtr="0">
            <a:normAutofit/>
          </a:bodyPr>
          <a:lstStyle>
            <a:lvl1pPr lvl="0" algn="l">
              <a:lnSpc>
                <a:spcPct val="100000"/>
              </a:lnSpc>
              <a:spcBef>
                <a:spcPts val="0"/>
              </a:spcBef>
              <a:spcAft>
                <a:spcPts val="0"/>
              </a:spcAft>
              <a:buSzPts val="56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a:endParaRPr/>
          </a:p>
        </p:txBody>
      </p:sp>
      <p:sp>
        <p:nvSpPr>
          <p:cNvPr id="24" name="Google Shape;24;p39"/>
          <p:cNvSpPr txBox="1">
            <a:spLocks noGrp="1"/>
          </p:cNvSpPr>
          <p:nvPr>
            <p:ph type="body" idx="1"/>
          </p:nvPr>
        </p:nvSpPr>
        <p:spPr>
          <a:xfrm>
            <a:off x="623400" y="2304950"/>
            <a:ext cx="17041200" cy="6832800"/>
          </a:xfrm>
          <a:prstGeom prst="rect">
            <a:avLst/>
          </a:prstGeom>
          <a:noFill/>
          <a:ln>
            <a:noFill/>
          </a:ln>
        </p:spPr>
        <p:txBody>
          <a:bodyPr spcFirstLastPara="1" wrap="square" lIns="182850" tIns="182850" rIns="182850" bIns="182850" anchor="t" anchorCtr="0">
            <a:normAutofit/>
          </a:bodyPr>
          <a:lstStyle>
            <a:lvl1pPr marL="457200" lvl="0" indent="-457200" algn="l">
              <a:lnSpc>
                <a:spcPct val="115000"/>
              </a:lnSpc>
              <a:spcBef>
                <a:spcPts val="0"/>
              </a:spcBef>
              <a:spcAft>
                <a:spcPts val="0"/>
              </a:spcAft>
              <a:buSzPts val="3600"/>
              <a:buChar char="●"/>
              <a:defRPr/>
            </a:lvl1pPr>
            <a:lvl2pPr marL="914400" lvl="1" indent="-406400" algn="l">
              <a:lnSpc>
                <a:spcPct val="115000"/>
              </a:lnSpc>
              <a:spcBef>
                <a:spcPts val="0"/>
              </a:spcBef>
              <a:spcAft>
                <a:spcPts val="0"/>
              </a:spcAft>
              <a:buSzPts val="2800"/>
              <a:buChar char="○"/>
              <a:defRPr/>
            </a:lvl2pPr>
            <a:lvl3pPr marL="1371600" lvl="2" indent="-406400" algn="l">
              <a:lnSpc>
                <a:spcPct val="115000"/>
              </a:lnSpc>
              <a:spcBef>
                <a:spcPts val="0"/>
              </a:spcBef>
              <a:spcAft>
                <a:spcPts val="0"/>
              </a:spcAft>
              <a:buSzPts val="2800"/>
              <a:buChar char="■"/>
              <a:defRPr/>
            </a:lvl3pPr>
            <a:lvl4pPr marL="1828800" lvl="3" indent="-406400" algn="l">
              <a:lnSpc>
                <a:spcPct val="115000"/>
              </a:lnSpc>
              <a:spcBef>
                <a:spcPts val="0"/>
              </a:spcBef>
              <a:spcAft>
                <a:spcPts val="0"/>
              </a:spcAft>
              <a:buSzPts val="2800"/>
              <a:buChar char="●"/>
              <a:defRPr/>
            </a:lvl4pPr>
            <a:lvl5pPr marL="2286000" lvl="4" indent="-406400" algn="l">
              <a:lnSpc>
                <a:spcPct val="115000"/>
              </a:lnSpc>
              <a:spcBef>
                <a:spcPts val="0"/>
              </a:spcBef>
              <a:spcAft>
                <a:spcPts val="0"/>
              </a:spcAft>
              <a:buSzPts val="2800"/>
              <a:buChar char="○"/>
              <a:defRPr/>
            </a:lvl5pPr>
            <a:lvl6pPr marL="2743200" lvl="5" indent="-406400" algn="l">
              <a:lnSpc>
                <a:spcPct val="115000"/>
              </a:lnSpc>
              <a:spcBef>
                <a:spcPts val="0"/>
              </a:spcBef>
              <a:spcAft>
                <a:spcPts val="0"/>
              </a:spcAft>
              <a:buSzPts val="2800"/>
              <a:buChar char="■"/>
              <a:defRPr/>
            </a:lvl6pPr>
            <a:lvl7pPr marL="3200400" lvl="6" indent="-406400" algn="l">
              <a:lnSpc>
                <a:spcPct val="115000"/>
              </a:lnSpc>
              <a:spcBef>
                <a:spcPts val="0"/>
              </a:spcBef>
              <a:spcAft>
                <a:spcPts val="0"/>
              </a:spcAft>
              <a:buSzPts val="2800"/>
              <a:buChar char="●"/>
              <a:defRPr/>
            </a:lvl7pPr>
            <a:lvl8pPr marL="3657600" lvl="7" indent="-406400" algn="l">
              <a:lnSpc>
                <a:spcPct val="115000"/>
              </a:lnSpc>
              <a:spcBef>
                <a:spcPts val="0"/>
              </a:spcBef>
              <a:spcAft>
                <a:spcPts val="0"/>
              </a:spcAft>
              <a:buSzPts val="2800"/>
              <a:buChar char="○"/>
              <a:defRPr/>
            </a:lvl8pPr>
            <a:lvl9pPr marL="4114800" lvl="8" indent="-406400" algn="l">
              <a:lnSpc>
                <a:spcPct val="115000"/>
              </a:lnSpc>
              <a:spcBef>
                <a:spcPts val="0"/>
              </a:spcBef>
              <a:spcAft>
                <a:spcPts val="0"/>
              </a:spcAft>
              <a:buSzPts val="2800"/>
              <a:buChar char="■"/>
              <a:defRPr/>
            </a:lvl9pPr>
          </a:lstStyle>
          <a:p>
            <a:endParaRPr/>
          </a:p>
        </p:txBody>
      </p:sp>
      <p:sp>
        <p:nvSpPr>
          <p:cNvPr id="25" name="Google Shape;25;p39"/>
          <p:cNvSpPr txBox="1">
            <a:spLocks noGrp="1"/>
          </p:cNvSpPr>
          <p:nvPr>
            <p:ph type="sldNum" idx="12"/>
          </p:nvPr>
        </p:nvSpPr>
        <p:spPr>
          <a:xfrm>
            <a:off x="16944916" y="9326434"/>
            <a:ext cx="1097400" cy="787200"/>
          </a:xfrm>
          <a:prstGeom prst="rect">
            <a:avLst/>
          </a:prstGeom>
          <a:noFill/>
          <a:ln>
            <a:noFill/>
          </a:ln>
        </p:spPr>
        <p:txBody>
          <a:bodyPr spcFirstLastPara="1" wrap="square" lIns="182850" tIns="182850" rIns="182850" bIns="182850" anchor="ctr" anchorCtr="0">
            <a:norm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40"/>
          <p:cNvSpPr txBox="1">
            <a:spLocks noGrp="1"/>
          </p:cNvSpPr>
          <p:nvPr>
            <p:ph type="title"/>
          </p:nvPr>
        </p:nvSpPr>
        <p:spPr>
          <a:xfrm>
            <a:off x="623400" y="890050"/>
            <a:ext cx="17041200" cy="1145400"/>
          </a:xfrm>
          <a:prstGeom prst="rect">
            <a:avLst/>
          </a:prstGeom>
          <a:noFill/>
          <a:ln>
            <a:noFill/>
          </a:ln>
        </p:spPr>
        <p:txBody>
          <a:bodyPr spcFirstLastPara="1" wrap="square" lIns="182850" tIns="182850" rIns="182850" bIns="182850" anchor="t" anchorCtr="0">
            <a:normAutofit/>
          </a:bodyPr>
          <a:lstStyle>
            <a:lvl1pPr lvl="0" algn="l">
              <a:lnSpc>
                <a:spcPct val="100000"/>
              </a:lnSpc>
              <a:spcBef>
                <a:spcPts val="0"/>
              </a:spcBef>
              <a:spcAft>
                <a:spcPts val="0"/>
              </a:spcAft>
              <a:buSzPts val="56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a:endParaRPr/>
          </a:p>
        </p:txBody>
      </p:sp>
      <p:sp>
        <p:nvSpPr>
          <p:cNvPr id="28" name="Google Shape;28;p40"/>
          <p:cNvSpPr txBox="1">
            <a:spLocks noGrp="1"/>
          </p:cNvSpPr>
          <p:nvPr>
            <p:ph type="body" idx="1"/>
          </p:nvPr>
        </p:nvSpPr>
        <p:spPr>
          <a:xfrm>
            <a:off x="623400" y="2304950"/>
            <a:ext cx="7999800" cy="6832800"/>
          </a:xfrm>
          <a:prstGeom prst="rect">
            <a:avLst/>
          </a:prstGeom>
          <a:noFill/>
          <a:ln>
            <a:noFill/>
          </a:ln>
        </p:spPr>
        <p:txBody>
          <a:bodyPr spcFirstLastPara="1" wrap="square" lIns="182850" tIns="182850" rIns="182850" bIns="182850" anchor="t" anchorCtr="0">
            <a:normAutofit/>
          </a:bodyPr>
          <a:lstStyle>
            <a:lvl1pPr marL="457200" lvl="0" indent="-406400" algn="l">
              <a:lnSpc>
                <a:spcPct val="115000"/>
              </a:lnSpc>
              <a:spcBef>
                <a:spcPts val="0"/>
              </a:spcBef>
              <a:spcAft>
                <a:spcPts val="0"/>
              </a:spcAft>
              <a:buSzPts val="2800"/>
              <a:buChar char="●"/>
              <a:defRPr sz="2800"/>
            </a:lvl1pPr>
            <a:lvl2pPr marL="914400" lvl="1" indent="-381000" algn="l">
              <a:lnSpc>
                <a:spcPct val="115000"/>
              </a:lnSpc>
              <a:spcBef>
                <a:spcPts val="0"/>
              </a:spcBef>
              <a:spcAft>
                <a:spcPts val="0"/>
              </a:spcAft>
              <a:buSzPts val="2400"/>
              <a:buChar char="○"/>
              <a:defRPr sz="2400"/>
            </a:lvl2pPr>
            <a:lvl3pPr marL="1371600" lvl="2" indent="-381000" algn="l">
              <a:lnSpc>
                <a:spcPct val="115000"/>
              </a:lnSpc>
              <a:spcBef>
                <a:spcPts val="0"/>
              </a:spcBef>
              <a:spcAft>
                <a:spcPts val="0"/>
              </a:spcAft>
              <a:buSzPts val="2400"/>
              <a:buChar char="■"/>
              <a:defRPr sz="2400"/>
            </a:lvl3pPr>
            <a:lvl4pPr marL="1828800" lvl="3" indent="-381000" algn="l">
              <a:lnSpc>
                <a:spcPct val="115000"/>
              </a:lnSpc>
              <a:spcBef>
                <a:spcPts val="0"/>
              </a:spcBef>
              <a:spcAft>
                <a:spcPts val="0"/>
              </a:spcAft>
              <a:buSzPts val="2400"/>
              <a:buChar char="●"/>
              <a:defRPr sz="2400"/>
            </a:lvl4pPr>
            <a:lvl5pPr marL="2286000" lvl="4" indent="-381000" algn="l">
              <a:lnSpc>
                <a:spcPct val="115000"/>
              </a:lnSpc>
              <a:spcBef>
                <a:spcPts val="0"/>
              </a:spcBef>
              <a:spcAft>
                <a:spcPts val="0"/>
              </a:spcAft>
              <a:buSzPts val="2400"/>
              <a:buChar char="○"/>
              <a:defRPr sz="2400"/>
            </a:lvl5pPr>
            <a:lvl6pPr marL="2743200" lvl="5" indent="-381000" algn="l">
              <a:lnSpc>
                <a:spcPct val="115000"/>
              </a:lnSpc>
              <a:spcBef>
                <a:spcPts val="0"/>
              </a:spcBef>
              <a:spcAft>
                <a:spcPts val="0"/>
              </a:spcAft>
              <a:buSzPts val="2400"/>
              <a:buChar char="■"/>
              <a:defRPr sz="2400"/>
            </a:lvl6pPr>
            <a:lvl7pPr marL="3200400" lvl="6" indent="-381000" algn="l">
              <a:lnSpc>
                <a:spcPct val="115000"/>
              </a:lnSpc>
              <a:spcBef>
                <a:spcPts val="0"/>
              </a:spcBef>
              <a:spcAft>
                <a:spcPts val="0"/>
              </a:spcAft>
              <a:buSzPts val="2400"/>
              <a:buChar char="●"/>
              <a:defRPr sz="2400"/>
            </a:lvl7pPr>
            <a:lvl8pPr marL="3657600" lvl="7" indent="-381000" algn="l">
              <a:lnSpc>
                <a:spcPct val="115000"/>
              </a:lnSpc>
              <a:spcBef>
                <a:spcPts val="0"/>
              </a:spcBef>
              <a:spcAft>
                <a:spcPts val="0"/>
              </a:spcAft>
              <a:buSzPts val="2400"/>
              <a:buChar char="○"/>
              <a:defRPr sz="2400"/>
            </a:lvl8pPr>
            <a:lvl9pPr marL="4114800" lvl="8" indent="-381000" algn="l">
              <a:lnSpc>
                <a:spcPct val="115000"/>
              </a:lnSpc>
              <a:spcBef>
                <a:spcPts val="0"/>
              </a:spcBef>
              <a:spcAft>
                <a:spcPts val="0"/>
              </a:spcAft>
              <a:buSzPts val="2400"/>
              <a:buChar char="■"/>
              <a:defRPr sz="2400"/>
            </a:lvl9pPr>
          </a:lstStyle>
          <a:p>
            <a:endParaRPr/>
          </a:p>
        </p:txBody>
      </p:sp>
      <p:sp>
        <p:nvSpPr>
          <p:cNvPr id="29" name="Google Shape;29;p40"/>
          <p:cNvSpPr txBox="1">
            <a:spLocks noGrp="1"/>
          </p:cNvSpPr>
          <p:nvPr>
            <p:ph type="body" idx="2"/>
          </p:nvPr>
        </p:nvSpPr>
        <p:spPr>
          <a:xfrm>
            <a:off x="9664800" y="2304950"/>
            <a:ext cx="7999800" cy="6832800"/>
          </a:xfrm>
          <a:prstGeom prst="rect">
            <a:avLst/>
          </a:prstGeom>
          <a:noFill/>
          <a:ln>
            <a:noFill/>
          </a:ln>
        </p:spPr>
        <p:txBody>
          <a:bodyPr spcFirstLastPara="1" wrap="square" lIns="182850" tIns="182850" rIns="182850" bIns="182850" anchor="t" anchorCtr="0">
            <a:normAutofit/>
          </a:bodyPr>
          <a:lstStyle>
            <a:lvl1pPr marL="457200" lvl="0" indent="-406400" algn="l">
              <a:lnSpc>
                <a:spcPct val="115000"/>
              </a:lnSpc>
              <a:spcBef>
                <a:spcPts val="0"/>
              </a:spcBef>
              <a:spcAft>
                <a:spcPts val="0"/>
              </a:spcAft>
              <a:buSzPts val="2800"/>
              <a:buChar char="●"/>
              <a:defRPr sz="2800"/>
            </a:lvl1pPr>
            <a:lvl2pPr marL="914400" lvl="1" indent="-381000" algn="l">
              <a:lnSpc>
                <a:spcPct val="115000"/>
              </a:lnSpc>
              <a:spcBef>
                <a:spcPts val="0"/>
              </a:spcBef>
              <a:spcAft>
                <a:spcPts val="0"/>
              </a:spcAft>
              <a:buSzPts val="2400"/>
              <a:buChar char="○"/>
              <a:defRPr sz="2400"/>
            </a:lvl2pPr>
            <a:lvl3pPr marL="1371600" lvl="2" indent="-381000" algn="l">
              <a:lnSpc>
                <a:spcPct val="115000"/>
              </a:lnSpc>
              <a:spcBef>
                <a:spcPts val="0"/>
              </a:spcBef>
              <a:spcAft>
                <a:spcPts val="0"/>
              </a:spcAft>
              <a:buSzPts val="2400"/>
              <a:buChar char="■"/>
              <a:defRPr sz="2400"/>
            </a:lvl3pPr>
            <a:lvl4pPr marL="1828800" lvl="3" indent="-381000" algn="l">
              <a:lnSpc>
                <a:spcPct val="115000"/>
              </a:lnSpc>
              <a:spcBef>
                <a:spcPts val="0"/>
              </a:spcBef>
              <a:spcAft>
                <a:spcPts val="0"/>
              </a:spcAft>
              <a:buSzPts val="2400"/>
              <a:buChar char="●"/>
              <a:defRPr sz="2400"/>
            </a:lvl4pPr>
            <a:lvl5pPr marL="2286000" lvl="4" indent="-381000" algn="l">
              <a:lnSpc>
                <a:spcPct val="115000"/>
              </a:lnSpc>
              <a:spcBef>
                <a:spcPts val="0"/>
              </a:spcBef>
              <a:spcAft>
                <a:spcPts val="0"/>
              </a:spcAft>
              <a:buSzPts val="2400"/>
              <a:buChar char="○"/>
              <a:defRPr sz="2400"/>
            </a:lvl5pPr>
            <a:lvl6pPr marL="2743200" lvl="5" indent="-381000" algn="l">
              <a:lnSpc>
                <a:spcPct val="115000"/>
              </a:lnSpc>
              <a:spcBef>
                <a:spcPts val="0"/>
              </a:spcBef>
              <a:spcAft>
                <a:spcPts val="0"/>
              </a:spcAft>
              <a:buSzPts val="2400"/>
              <a:buChar char="■"/>
              <a:defRPr sz="2400"/>
            </a:lvl6pPr>
            <a:lvl7pPr marL="3200400" lvl="6" indent="-381000" algn="l">
              <a:lnSpc>
                <a:spcPct val="115000"/>
              </a:lnSpc>
              <a:spcBef>
                <a:spcPts val="0"/>
              </a:spcBef>
              <a:spcAft>
                <a:spcPts val="0"/>
              </a:spcAft>
              <a:buSzPts val="2400"/>
              <a:buChar char="●"/>
              <a:defRPr sz="2400"/>
            </a:lvl7pPr>
            <a:lvl8pPr marL="3657600" lvl="7" indent="-381000" algn="l">
              <a:lnSpc>
                <a:spcPct val="115000"/>
              </a:lnSpc>
              <a:spcBef>
                <a:spcPts val="0"/>
              </a:spcBef>
              <a:spcAft>
                <a:spcPts val="0"/>
              </a:spcAft>
              <a:buSzPts val="2400"/>
              <a:buChar char="○"/>
              <a:defRPr sz="2400"/>
            </a:lvl8pPr>
            <a:lvl9pPr marL="4114800" lvl="8" indent="-381000" algn="l">
              <a:lnSpc>
                <a:spcPct val="115000"/>
              </a:lnSpc>
              <a:spcBef>
                <a:spcPts val="0"/>
              </a:spcBef>
              <a:spcAft>
                <a:spcPts val="0"/>
              </a:spcAft>
              <a:buSzPts val="2400"/>
              <a:buChar char="■"/>
              <a:defRPr sz="2400"/>
            </a:lvl9pPr>
          </a:lstStyle>
          <a:p>
            <a:endParaRPr/>
          </a:p>
        </p:txBody>
      </p:sp>
      <p:sp>
        <p:nvSpPr>
          <p:cNvPr id="30" name="Google Shape;30;p40"/>
          <p:cNvSpPr txBox="1">
            <a:spLocks noGrp="1"/>
          </p:cNvSpPr>
          <p:nvPr>
            <p:ph type="sldNum" idx="12"/>
          </p:nvPr>
        </p:nvSpPr>
        <p:spPr>
          <a:xfrm>
            <a:off x="16944916" y="9326434"/>
            <a:ext cx="1097400" cy="787200"/>
          </a:xfrm>
          <a:prstGeom prst="rect">
            <a:avLst/>
          </a:prstGeom>
          <a:noFill/>
          <a:ln>
            <a:noFill/>
          </a:ln>
        </p:spPr>
        <p:txBody>
          <a:bodyPr spcFirstLastPara="1" wrap="square" lIns="182850" tIns="182850" rIns="182850" bIns="182850" anchor="ctr" anchorCtr="0">
            <a:norm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41"/>
          <p:cNvSpPr txBox="1">
            <a:spLocks noGrp="1"/>
          </p:cNvSpPr>
          <p:nvPr>
            <p:ph type="title"/>
          </p:nvPr>
        </p:nvSpPr>
        <p:spPr>
          <a:xfrm>
            <a:off x="623400" y="890050"/>
            <a:ext cx="17041200" cy="1145400"/>
          </a:xfrm>
          <a:prstGeom prst="rect">
            <a:avLst/>
          </a:prstGeom>
          <a:noFill/>
          <a:ln>
            <a:noFill/>
          </a:ln>
        </p:spPr>
        <p:txBody>
          <a:bodyPr spcFirstLastPara="1" wrap="square" lIns="182850" tIns="182850" rIns="182850" bIns="182850" anchor="t" anchorCtr="0">
            <a:normAutofit/>
          </a:bodyPr>
          <a:lstStyle>
            <a:lvl1pPr lvl="0" algn="l">
              <a:lnSpc>
                <a:spcPct val="100000"/>
              </a:lnSpc>
              <a:spcBef>
                <a:spcPts val="0"/>
              </a:spcBef>
              <a:spcAft>
                <a:spcPts val="0"/>
              </a:spcAft>
              <a:buSzPts val="56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a:endParaRPr/>
          </a:p>
        </p:txBody>
      </p:sp>
      <p:sp>
        <p:nvSpPr>
          <p:cNvPr id="33" name="Google Shape;33;p41"/>
          <p:cNvSpPr txBox="1">
            <a:spLocks noGrp="1"/>
          </p:cNvSpPr>
          <p:nvPr>
            <p:ph type="sldNum" idx="12"/>
          </p:nvPr>
        </p:nvSpPr>
        <p:spPr>
          <a:xfrm>
            <a:off x="16944916" y="9326434"/>
            <a:ext cx="1097400" cy="787200"/>
          </a:xfrm>
          <a:prstGeom prst="rect">
            <a:avLst/>
          </a:prstGeom>
          <a:noFill/>
          <a:ln>
            <a:noFill/>
          </a:ln>
        </p:spPr>
        <p:txBody>
          <a:bodyPr spcFirstLastPara="1" wrap="square" lIns="182850" tIns="182850" rIns="182850" bIns="182850" anchor="ctr" anchorCtr="0">
            <a:norm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42"/>
          <p:cNvSpPr txBox="1">
            <a:spLocks noGrp="1"/>
          </p:cNvSpPr>
          <p:nvPr>
            <p:ph type="title"/>
          </p:nvPr>
        </p:nvSpPr>
        <p:spPr>
          <a:xfrm>
            <a:off x="623400" y="1111200"/>
            <a:ext cx="5616000" cy="1511400"/>
          </a:xfrm>
          <a:prstGeom prst="rect">
            <a:avLst/>
          </a:prstGeom>
          <a:noFill/>
          <a:ln>
            <a:noFill/>
          </a:ln>
        </p:spPr>
        <p:txBody>
          <a:bodyPr spcFirstLastPara="1" wrap="square" lIns="182850" tIns="182850" rIns="182850" bIns="182850" anchor="b"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6" name="Google Shape;36;p42"/>
          <p:cNvSpPr txBox="1">
            <a:spLocks noGrp="1"/>
          </p:cNvSpPr>
          <p:nvPr>
            <p:ph type="body" idx="1"/>
          </p:nvPr>
        </p:nvSpPr>
        <p:spPr>
          <a:xfrm>
            <a:off x="623400" y="2779200"/>
            <a:ext cx="5616000" cy="6358800"/>
          </a:xfrm>
          <a:prstGeom prst="rect">
            <a:avLst/>
          </a:prstGeom>
          <a:noFill/>
          <a:ln>
            <a:noFill/>
          </a:ln>
        </p:spPr>
        <p:txBody>
          <a:bodyPr spcFirstLastPara="1" wrap="square" lIns="182850" tIns="182850" rIns="182850" bIns="182850" anchor="t" anchorCtr="0">
            <a:normAutofit/>
          </a:bodyPr>
          <a:lstStyle>
            <a:lvl1pPr marL="457200" lvl="0" indent="-381000" algn="l">
              <a:lnSpc>
                <a:spcPct val="115000"/>
              </a:lnSpc>
              <a:spcBef>
                <a:spcPts val="0"/>
              </a:spcBef>
              <a:spcAft>
                <a:spcPts val="0"/>
              </a:spcAft>
              <a:buSzPts val="2400"/>
              <a:buChar char="●"/>
              <a:defRPr sz="2400"/>
            </a:lvl1pPr>
            <a:lvl2pPr marL="914400" lvl="1" indent="-381000" algn="l">
              <a:lnSpc>
                <a:spcPct val="115000"/>
              </a:lnSpc>
              <a:spcBef>
                <a:spcPts val="0"/>
              </a:spcBef>
              <a:spcAft>
                <a:spcPts val="0"/>
              </a:spcAft>
              <a:buSzPts val="2400"/>
              <a:buChar char="○"/>
              <a:defRPr sz="2400"/>
            </a:lvl2pPr>
            <a:lvl3pPr marL="1371600" lvl="2" indent="-381000" algn="l">
              <a:lnSpc>
                <a:spcPct val="115000"/>
              </a:lnSpc>
              <a:spcBef>
                <a:spcPts val="0"/>
              </a:spcBef>
              <a:spcAft>
                <a:spcPts val="0"/>
              </a:spcAft>
              <a:buSzPts val="2400"/>
              <a:buChar char="■"/>
              <a:defRPr sz="2400"/>
            </a:lvl3pPr>
            <a:lvl4pPr marL="1828800" lvl="3" indent="-381000" algn="l">
              <a:lnSpc>
                <a:spcPct val="115000"/>
              </a:lnSpc>
              <a:spcBef>
                <a:spcPts val="0"/>
              </a:spcBef>
              <a:spcAft>
                <a:spcPts val="0"/>
              </a:spcAft>
              <a:buSzPts val="2400"/>
              <a:buChar char="●"/>
              <a:defRPr sz="2400"/>
            </a:lvl4pPr>
            <a:lvl5pPr marL="2286000" lvl="4" indent="-381000" algn="l">
              <a:lnSpc>
                <a:spcPct val="115000"/>
              </a:lnSpc>
              <a:spcBef>
                <a:spcPts val="0"/>
              </a:spcBef>
              <a:spcAft>
                <a:spcPts val="0"/>
              </a:spcAft>
              <a:buSzPts val="2400"/>
              <a:buChar char="○"/>
              <a:defRPr sz="2400"/>
            </a:lvl5pPr>
            <a:lvl6pPr marL="2743200" lvl="5" indent="-381000" algn="l">
              <a:lnSpc>
                <a:spcPct val="115000"/>
              </a:lnSpc>
              <a:spcBef>
                <a:spcPts val="0"/>
              </a:spcBef>
              <a:spcAft>
                <a:spcPts val="0"/>
              </a:spcAft>
              <a:buSzPts val="2400"/>
              <a:buChar char="■"/>
              <a:defRPr sz="2400"/>
            </a:lvl6pPr>
            <a:lvl7pPr marL="3200400" lvl="6" indent="-381000" algn="l">
              <a:lnSpc>
                <a:spcPct val="115000"/>
              </a:lnSpc>
              <a:spcBef>
                <a:spcPts val="0"/>
              </a:spcBef>
              <a:spcAft>
                <a:spcPts val="0"/>
              </a:spcAft>
              <a:buSzPts val="2400"/>
              <a:buChar char="●"/>
              <a:defRPr sz="2400"/>
            </a:lvl7pPr>
            <a:lvl8pPr marL="3657600" lvl="7" indent="-381000" algn="l">
              <a:lnSpc>
                <a:spcPct val="115000"/>
              </a:lnSpc>
              <a:spcBef>
                <a:spcPts val="0"/>
              </a:spcBef>
              <a:spcAft>
                <a:spcPts val="0"/>
              </a:spcAft>
              <a:buSzPts val="2400"/>
              <a:buChar char="○"/>
              <a:defRPr sz="2400"/>
            </a:lvl8pPr>
            <a:lvl9pPr marL="4114800" lvl="8" indent="-381000" algn="l">
              <a:lnSpc>
                <a:spcPct val="115000"/>
              </a:lnSpc>
              <a:spcBef>
                <a:spcPts val="0"/>
              </a:spcBef>
              <a:spcAft>
                <a:spcPts val="0"/>
              </a:spcAft>
              <a:buSzPts val="2400"/>
              <a:buChar char="■"/>
              <a:defRPr sz="2400"/>
            </a:lvl9pPr>
          </a:lstStyle>
          <a:p>
            <a:endParaRPr/>
          </a:p>
        </p:txBody>
      </p:sp>
      <p:sp>
        <p:nvSpPr>
          <p:cNvPr id="37" name="Google Shape;37;p42"/>
          <p:cNvSpPr txBox="1">
            <a:spLocks noGrp="1"/>
          </p:cNvSpPr>
          <p:nvPr>
            <p:ph type="sldNum" idx="12"/>
          </p:nvPr>
        </p:nvSpPr>
        <p:spPr>
          <a:xfrm>
            <a:off x="16944916" y="9326434"/>
            <a:ext cx="1097400" cy="787200"/>
          </a:xfrm>
          <a:prstGeom prst="rect">
            <a:avLst/>
          </a:prstGeom>
          <a:noFill/>
          <a:ln>
            <a:noFill/>
          </a:ln>
        </p:spPr>
        <p:txBody>
          <a:bodyPr spcFirstLastPara="1" wrap="square" lIns="182850" tIns="182850" rIns="182850" bIns="182850" anchor="ctr" anchorCtr="0">
            <a:norm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p43"/>
          <p:cNvSpPr txBox="1">
            <a:spLocks noGrp="1"/>
          </p:cNvSpPr>
          <p:nvPr>
            <p:ph type="title"/>
          </p:nvPr>
        </p:nvSpPr>
        <p:spPr>
          <a:xfrm>
            <a:off x="980500" y="900300"/>
            <a:ext cx="12735600" cy="8181600"/>
          </a:xfrm>
          <a:prstGeom prst="rect">
            <a:avLst/>
          </a:prstGeom>
          <a:noFill/>
          <a:ln>
            <a:noFill/>
          </a:ln>
        </p:spPr>
        <p:txBody>
          <a:bodyPr spcFirstLastPara="1" wrap="square" lIns="182850" tIns="182850" rIns="182850" bIns="182850" anchor="ctr" anchorCtr="0">
            <a:normAutofit/>
          </a:bodyPr>
          <a:lstStyle>
            <a:lvl1pPr lvl="0" algn="l">
              <a:lnSpc>
                <a:spcPct val="100000"/>
              </a:lnSpc>
              <a:spcBef>
                <a:spcPts val="0"/>
              </a:spcBef>
              <a:spcAft>
                <a:spcPts val="0"/>
              </a:spcAft>
              <a:buSzPts val="9600"/>
              <a:buNone/>
              <a:defRPr sz="9600"/>
            </a:lvl1pPr>
            <a:lvl2pPr lvl="1" algn="l">
              <a:lnSpc>
                <a:spcPct val="100000"/>
              </a:lnSpc>
              <a:spcBef>
                <a:spcPts val="0"/>
              </a:spcBef>
              <a:spcAft>
                <a:spcPts val="0"/>
              </a:spcAft>
              <a:buSzPts val="9600"/>
              <a:buNone/>
              <a:defRPr sz="9600"/>
            </a:lvl2pPr>
            <a:lvl3pPr lvl="2" algn="l">
              <a:lnSpc>
                <a:spcPct val="100000"/>
              </a:lnSpc>
              <a:spcBef>
                <a:spcPts val="0"/>
              </a:spcBef>
              <a:spcAft>
                <a:spcPts val="0"/>
              </a:spcAft>
              <a:buSzPts val="9600"/>
              <a:buNone/>
              <a:defRPr sz="9600"/>
            </a:lvl3pPr>
            <a:lvl4pPr lvl="3" algn="l">
              <a:lnSpc>
                <a:spcPct val="100000"/>
              </a:lnSpc>
              <a:spcBef>
                <a:spcPts val="0"/>
              </a:spcBef>
              <a:spcAft>
                <a:spcPts val="0"/>
              </a:spcAft>
              <a:buSzPts val="9600"/>
              <a:buNone/>
              <a:defRPr sz="9600"/>
            </a:lvl4pPr>
            <a:lvl5pPr lvl="4" algn="l">
              <a:lnSpc>
                <a:spcPct val="100000"/>
              </a:lnSpc>
              <a:spcBef>
                <a:spcPts val="0"/>
              </a:spcBef>
              <a:spcAft>
                <a:spcPts val="0"/>
              </a:spcAft>
              <a:buSzPts val="9600"/>
              <a:buNone/>
              <a:defRPr sz="9600"/>
            </a:lvl5pPr>
            <a:lvl6pPr lvl="5" algn="l">
              <a:lnSpc>
                <a:spcPct val="100000"/>
              </a:lnSpc>
              <a:spcBef>
                <a:spcPts val="0"/>
              </a:spcBef>
              <a:spcAft>
                <a:spcPts val="0"/>
              </a:spcAft>
              <a:buSzPts val="9600"/>
              <a:buNone/>
              <a:defRPr sz="9600"/>
            </a:lvl6pPr>
            <a:lvl7pPr lvl="6" algn="l">
              <a:lnSpc>
                <a:spcPct val="100000"/>
              </a:lnSpc>
              <a:spcBef>
                <a:spcPts val="0"/>
              </a:spcBef>
              <a:spcAft>
                <a:spcPts val="0"/>
              </a:spcAft>
              <a:buSzPts val="9600"/>
              <a:buNone/>
              <a:defRPr sz="9600"/>
            </a:lvl7pPr>
            <a:lvl8pPr lvl="7" algn="l">
              <a:lnSpc>
                <a:spcPct val="100000"/>
              </a:lnSpc>
              <a:spcBef>
                <a:spcPts val="0"/>
              </a:spcBef>
              <a:spcAft>
                <a:spcPts val="0"/>
              </a:spcAft>
              <a:buSzPts val="9600"/>
              <a:buNone/>
              <a:defRPr sz="9600"/>
            </a:lvl8pPr>
            <a:lvl9pPr lvl="8" algn="l">
              <a:lnSpc>
                <a:spcPct val="100000"/>
              </a:lnSpc>
              <a:spcBef>
                <a:spcPts val="0"/>
              </a:spcBef>
              <a:spcAft>
                <a:spcPts val="0"/>
              </a:spcAft>
              <a:buSzPts val="9600"/>
              <a:buNone/>
              <a:defRPr sz="9600"/>
            </a:lvl9pPr>
          </a:lstStyle>
          <a:p>
            <a:endParaRPr/>
          </a:p>
        </p:txBody>
      </p:sp>
      <p:sp>
        <p:nvSpPr>
          <p:cNvPr id="40" name="Google Shape;40;p43"/>
          <p:cNvSpPr txBox="1">
            <a:spLocks noGrp="1"/>
          </p:cNvSpPr>
          <p:nvPr>
            <p:ph type="sldNum" idx="12"/>
          </p:nvPr>
        </p:nvSpPr>
        <p:spPr>
          <a:xfrm>
            <a:off x="16944916" y="9326434"/>
            <a:ext cx="1097400" cy="787200"/>
          </a:xfrm>
          <a:prstGeom prst="rect">
            <a:avLst/>
          </a:prstGeom>
          <a:noFill/>
          <a:ln>
            <a:noFill/>
          </a:ln>
        </p:spPr>
        <p:txBody>
          <a:bodyPr spcFirstLastPara="1" wrap="square" lIns="182850" tIns="182850" rIns="182850" bIns="182850" anchor="ctr" anchorCtr="0">
            <a:norm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44"/>
          <p:cNvSpPr/>
          <p:nvPr/>
        </p:nvSpPr>
        <p:spPr>
          <a:xfrm>
            <a:off x="9144000" y="-250"/>
            <a:ext cx="9144000" cy="10287000"/>
          </a:xfrm>
          <a:prstGeom prst="rect">
            <a:avLst/>
          </a:prstGeom>
          <a:solidFill>
            <a:schemeClr val="lt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44"/>
          <p:cNvSpPr txBox="1">
            <a:spLocks noGrp="1"/>
          </p:cNvSpPr>
          <p:nvPr>
            <p:ph type="title"/>
          </p:nvPr>
        </p:nvSpPr>
        <p:spPr>
          <a:xfrm>
            <a:off x="531000" y="2466350"/>
            <a:ext cx="8090400" cy="2964600"/>
          </a:xfrm>
          <a:prstGeom prst="rect">
            <a:avLst/>
          </a:prstGeom>
          <a:noFill/>
          <a:ln>
            <a:noFill/>
          </a:ln>
        </p:spPr>
        <p:txBody>
          <a:bodyPr spcFirstLastPara="1" wrap="square" lIns="182850" tIns="182850" rIns="182850" bIns="182850" anchor="b" anchorCtr="0">
            <a:normAutofit/>
          </a:bodyPr>
          <a:lstStyle>
            <a:lvl1pPr lvl="0" algn="ctr">
              <a:lnSpc>
                <a:spcPct val="100000"/>
              </a:lnSpc>
              <a:spcBef>
                <a:spcPts val="0"/>
              </a:spcBef>
              <a:spcAft>
                <a:spcPts val="0"/>
              </a:spcAft>
              <a:buSzPts val="8400"/>
              <a:buNone/>
              <a:defRPr sz="8400"/>
            </a:lvl1pPr>
            <a:lvl2pPr lvl="1" algn="ctr">
              <a:lnSpc>
                <a:spcPct val="100000"/>
              </a:lnSpc>
              <a:spcBef>
                <a:spcPts val="0"/>
              </a:spcBef>
              <a:spcAft>
                <a:spcPts val="0"/>
              </a:spcAft>
              <a:buSzPts val="8400"/>
              <a:buNone/>
              <a:defRPr sz="8400"/>
            </a:lvl2pPr>
            <a:lvl3pPr lvl="2" algn="ctr">
              <a:lnSpc>
                <a:spcPct val="100000"/>
              </a:lnSpc>
              <a:spcBef>
                <a:spcPts val="0"/>
              </a:spcBef>
              <a:spcAft>
                <a:spcPts val="0"/>
              </a:spcAft>
              <a:buSzPts val="8400"/>
              <a:buNone/>
              <a:defRPr sz="8400"/>
            </a:lvl3pPr>
            <a:lvl4pPr lvl="3" algn="ctr">
              <a:lnSpc>
                <a:spcPct val="100000"/>
              </a:lnSpc>
              <a:spcBef>
                <a:spcPts val="0"/>
              </a:spcBef>
              <a:spcAft>
                <a:spcPts val="0"/>
              </a:spcAft>
              <a:buSzPts val="8400"/>
              <a:buNone/>
              <a:defRPr sz="8400"/>
            </a:lvl4pPr>
            <a:lvl5pPr lvl="4" algn="ctr">
              <a:lnSpc>
                <a:spcPct val="100000"/>
              </a:lnSpc>
              <a:spcBef>
                <a:spcPts val="0"/>
              </a:spcBef>
              <a:spcAft>
                <a:spcPts val="0"/>
              </a:spcAft>
              <a:buSzPts val="8400"/>
              <a:buNone/>
              <a:defRPr sz="8400"/>
            </a:lvl5pPr>
            <a:lvl6pPr lvl="5" algn="ctr">
              <a:lnSpc>
                <a:spcPct val="100000"/>
              </a:lnSpc>
              <a:spcBef>
                <a:spcPts val="0"/>
              </a:spcBef>
              <a:spcAft>
                <a:spcPts val="0"/>
              </a:spcAft>
              <a:buSzPts val="8400"/>
              <a:buNone/>
              <a:defRPr sz="8400"/>
            </a:lvl6pPr>
            <a:lvl7pPr lvl="6" algn="ctr">
              <a:lnSpc>
                <a:spcPct val="100000"/>
              </a:lnSpc>
              <a:spcBef>
                <a:spcPts val="0"/>
              </a:spcBef>
              <a:spcAft>
                <a:spcPts val="0"/>
              </a:spcAft>
              <a:buSzPts val="8400"/>
              <a:buNone/>
              <a:defRPr sz="8400"/>
            </a:lvl7pPr>
            <a:lvl8pPr lvl="7" algn="ctr">
              <a:lnSpc>
                <a:spcPct val="100000"/>
              </a:lnSpc>
              <a:spcBef>
                <a:spcPts val="0"/>
              </a:spcBef>
              <a:spcAft>
                <a:spcPts val="0"/>
              </a:spcAft>
              <a:buSzPts val="8400"/>
              <a:buNone/>
              <a:defRPr sz="8400"/>
            </a:lvl8pPr>
            <a:lvl9pPr lvl="8" algn="ctr">
              <a:lnSpc>
                <a:spcPct val="100000"/>
              </a:lnSpc>
              <a:spcBef>
                <a:spcPts val="0"/>
              </a:spcBef>
              <a:spcAft>
                <a:spcPts val="0"/>
              </a:spcAft>
              <a:buSzPts val="8400"/>
              <a:buNone/>
              <a:defRPr sz="8400"/>
            </a:lvl9pPr>
          </a:lstStyle>
          <a:p>
            <a:endParaRPr/>
          </a:p>
        </p:txBody>
      </p:sp>
      <p:sp>
        <p:nvSpPr>
          <p:cNvPr id="44" name="Google Shape;44;p44"/>
          <p:cNvSpPr txBox="1">
            <a:spLocks noGrp="1"/>
          </p:cNvSpPr>
          <p:nvPr>
            <p:ph type="subTitle" idx="1"/>
          </p:nvPr>
        </p:nvSpPr>
        <p:spPr>
          <a:xfrm>
            <a:off x="531000" y="5606150"/>
            <a:ext cx="8090400" cy="2470200"/>
          </a:xfrm>
          <a:prstGeom prst="rect">
            <a:avLst/>
          </a:prstGeom>
          <a:noFill/>
          <a:ln>
            <a:noFill/>
          </a:ln>
        </p:spPr>
        <p:txBody>
          <a:bodyPr spcFirstLastPara="1" wrap="square" lIns="182850" tIns="182850" rIns="182850" bIns="182850" anchor="t"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5" name="Google Shape;45;p44"/>
          <p:cNvSpPr txBox="1">
            <a:spLocks noGrp="1"/>
          </p:cNvSpPr>
          <p:nvPr>
            <p:ph type="body" idx="2"/>
          </p:nvPr>
        </p:nvSpPr>
        <p:spPr>
          <a:xfrm>
            <a:off x="9879000" y="1448150"/>
            <a:ext cx="7674000" cy="7390200"/>
          </a:xfrm>
          <a:prstGeom prst="rect">
            <a:avLst/>
          </a:prstGeom>
          <a:noFill/>
          <a:ln>
            <a:noFill/>
          </a:ln>
        </p:spPr>
        <p:txBody>
          <a:bodyPr spcFirstLastPara="1" wrap="square" lIns="182850" tIns="182850" rIns="182850" bIns="182850" anchor="ctr" anchorCtr="0">
            <a:normAutofit/>
          </a:bodyPr>
          <a:lstStyle>
            <a:lvl1pPr marL="457200" lvl="0" indent="-457200" algn="l">
              <a:lnSpc>
                <a:spcPct val="115000"/>
              </a:lnSpc>
              <a:spcBef>
                <a:spcPts val="0"/>
              </a:spcBef>
              <a:spcAft>
                <a:spcPts val="0"/>
              </a:spcAft>
              <a:buSzPts val="3600"/>
              <a:buChar char="●"/>
              <a:defRPr/>
            </a:lvl1pPr>
            <a:lvl2pPr marL="914400" lvl="1" indent="-406400" algn="l">
              <a:lnSpc>
                <a:spcPct val="115000"/>
              </a:lnSpc>
              <a:spcBef>
                <a:spcPts val="0"/>
              </a:spcBef>
              <a:spcAft>
                <a:spcPts val="0"/>
              </a:spcAft>
              <a:buSzPts val="2800"/>
              <a:buChar char="○"/>
              <a:defRPr/>
            </a:lvl2pPr>
            <a:lvl3pPr marL="1371600" lvl="2" indent="-406400" algn="l">
              <a:lnSpc>
                <a:spcPct val="115000"/>
              </a:lnSpc>
              <a:spcBef>
                <a:spcPts val="0"/>
              </a:spcBef>
              <a:spcAft>
                <a:spcPts val="0"/>
              </a:spcAft>
              <a:buSzPts val="2800"/>
              <a:buChar char="■"/>
              <a:defRPr/>
            </a:lvl3pPr>
            <a:lvl4pPr marL="1828800" lvl="3" indent="-406400" algn="l">
              <a:lnSpc>
                <a:spcPct val="115000"/>
              </a:lnSpc>
              <a:spcBef>
                <a:spcPts val="0"/>
              </a:spcBef>
              <a:spcAft>
                <a:spcPts val="0"/>
              </a:spcAft>
              <a:buSzPts val="2800"/>
              <a:buChar char="●"/>
              <a:defRPr/>
            </a:lvl4pPr>
            <a:lvl5pPr marL="2286000" lvl="4" indent="-406400" algn="l">
              <a:lnSpc>
                <a:spcPct val="115000"/>
              </a:lnSpc>
              <a:spcBef>
                <a:spcPts val="0"/>
              </a:spcBef>
              <a:spcAft>
                <a:spcPts val="0"/>
              </a:spcAft>
              <a:buSzPts val="2800"/>
              <a:buChar char="○"/>
              <a:defRPr/>
            </a:lvl5pPr>
            <a:lvl6pPr marL="2743200" lvl="5" indent="-406400" algn="l">
              <a:lnSpc>
                <a:spcPct val="115000"/>
              </a:lnSpc>
              <a:spcBef>
                <a:spcPts val="0"/>
              </a:spcBef>
              <a:spcAft>
                <a:spcPts val="0"/>
              </a:spcAft>
              <a:buSzPts val="2800"/>
              <a:buChar char="■"/>
              <a:defRPr/>
            </a:lvl6pPr>
            <a:lvl7pPr marL="3200400" lvl="6" indent="-406400" algn="l">
              <a:lnSpc>
                <a:spcPct val="115000"/>
              </a:lnSpc>
              <a:spcBef>
                <a:spcPts val="0"/>
              </a:spcBef>
              <a:spcAft>
                <a:spcPts val="0"/>
              </a:spcAft>
              <a:buSzPts val="2800"/>
              <a:buChar char="●"/>
              <a:defRPr/>
            </a:lvl7pPr>
            <a:lvl8pPr marL="3657600" lvl="7" indent="-406400" algn="l">
              <a:lnSpc>
                <a:spcPct val="115000"/>
              </a:lnSpc>
              <a:spcBef>
                <a:spcPts val="0"/>
              </a:spcBef>
              <a:spcAft>
                <a:spcPts val="0"/>
              </a:spcAft>
              <a:buSzPts val="2800"/>
              <a:buChar char="○"/>
              <a:defRPr/>
            </a:lvl8pPr>
            <a:lvl9pPr marL="4114800" lvl="8" indent="-406400" algn="l">
              <a:lnSpc>
                <a:spcPct val="115000"/>
              </a:lnSpc>
              <a:spcBef>
                <a:spcPts val="0"/>
              </a:spcBef>
              <a:spcAft>
                <a:spcPts val="0"/>
              </a:spcAft>
              <a:buSzPts val="2800"/>
              <a:buChar char="■"/>
              <a:defRPr/>
            </a:lvl9pPr>
          </a:lstStyle>
          <a:p>
            <a:endParaRPr/>
          </a:p>
        </p:txBody>
      </p:sp>
      <p:sp>
        <p:nvSpPr>
          <p:cNvPr id="46" name="Google Shape;46;p44"/>
          <p:cNvSpPr txBox="1">
            <a:spLocks noGrp="1"/>
          </p:cNvSpPr>
          <p:nvPr>
            <p:ph type="sldNum" idx="12"/>
          </p:nvPr>
        </p:nvSpPr>
        <p:spPr>
          <a:xfrm>
            <a:off x="16944916" y="9326434"/>
            <a:ext cx="1097400" cy="787200"/>
          </a:xfrm>
          <a:prstGeom prst="rect">
            <a:avLst/>
          </a:prstGeom>
          <a:noFill/>
          <a:ln>
            <a:noFill/>
          </a:ln>
        </p:spPr>
        <p:txBody>
          <a:bodyPr spcFirstLastPara="1" wrap="square" lIns="182850" tIns="182850" rIns="182850" bIns="182850" anchor="ctr" anchorCtr="0">
            <a:norm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6F5F2"/>
        </a:solidFill>
        <a:effectLst/>
      </p:bgPr>
    </p:bg>
    <p:spTree>
      <p:nvGrpSpPr>
        <p:cNvPr id="1" name="Shape 5"/>
        <p:cNvGrpSpPr/>
        <p:nvPr/>
      </p:nvGrpSpPr>
      <p:grpSpPr>
        <a:xfrm>
          <a:off x="0" y="0"/>
          <a:ext cx="0" cy="0"/>
          <a:chOff x="0" y="0"/>
          <a:chExt cx="0" cy="0"/>
        </a:xfrm>
      </p:grpSpPr>
      <p:sp>
        <p:nvSpPr>
          <p:cNvPr id="6" name="Google Shape;6;p33"/>
          <p:cNvSpPr txBox="1">
            <a:spLocks noGrp="1"/>
          </p:cNvSpPr>
          <p:nvPr>
            <p:ph type="title"/>
          </p:nvPr>
        </p:nvSpPr>
        <p:spPr>
          <a:xfrm>
            <a:off x="623400" y="890050"/>
            <a:ext cx="17041200" cy="1145400"/>
          </a:xfrm>
          <a:prstGeom prst="rect">
            <a:avLst/>
          </a:prstGeom>
          <a:noFill/>
          <a:ln>
            <a:noFill/>
          </a:ln>
        </p:spPr>
        <p:txBody>
          <a:bodyPr spcFirstLastPara="1" wrap="square" lIns="182850" tIns="182850" rIns="182850" bIns="182850" anchor="t" anchorCtr="0">
            <a:normAutofit/>
          </a:bodyPr>
          <a:lstStyle>
            <a:lvl1pPr marR="0" lvl="0" algn="l" rtl="0">
              <a:lnSpc>
                <a:spcPct val="100000"/>
              </a:lnSpc>
              <a:spcBef>
                <a:spcPts val="0"/>
              </a:spcBef>
              <a:spcAft>
                <a:spcPts val="0"/>
              </a:spcAft>
              <a:buClr>
                <a:schemeClr val="dk1"/>
              </a:buClr>
              <a:buSzPts val="5600"/>
              <a:buFont typeface="Arial"/>
              <a:buNone/>
              <a:defRPr sz="5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5600"/>
              <a:buFont typeface="Arial"/>
              <a:buNone/>
              <a:defRPr sz="5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5600"/>
              <a:buFont typeface="Arial"/>
              <a:buNone/>
              <a:defRPr sz="5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5600"/>
              <a:buFont typeface="Arial"/>
              <a:buNone/>
              <a:defRPr sz="5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5600"/>
              <a:buFont typeface="Arial"/>
              <a:buNone/>
              <a:defRPr sz="5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5600"/>
              <a:buFont typeface="Arial"/>
              <a:buNone/>
              <a:defRPr sz="5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5600"/>
              <a:buFont typeface="Arial"/>
              <a:buNone/>
              <a:defRPr sz="5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5600"/>
              <a:buFont typeface="Arial"/>
              <a:buNone/>
              <a:defRPr sz="5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5600"/>
              <a:buFont typeface="Arial"/>
              <a:buNone/>
              <a:defRPr sz="5600" b="0" i="0" u="none" strike="noStrike" cap="none">
                <a:solidFill>
                  <a:schemeClr val="dk1"/>
                </a:solidFill>
                <a:latin typeface="Arial"/>
                <a:ea typeface="Arial"/>
                <a:cs typeface="Arial"/>
                <a:sym typeface="Arial"/>
              </a:defRPr>
            </a:lvl9pPr>
          </a:lstStyle>
          <a:p>
            <a:endParaRPr/>
          </a:p>
        </p:txBody>
      </p:sp>
      <p:sp>
        <p:nvSpPr>
          <p:cNvPr id="7" name="Google Shape;7;p33"/>
          <p:cNvSpPr txBox="1">
            <a:spLocks noGrp="1"/>
          </p:cNvSpPr>
          <p:nvPr>
            <p:ph type="body" idx="1"/>
          </p:nvPr>
        </p:nvSpPr>
        <p:spPr>
          <a:xfrm>
            <a:off x="623400" y="2304950"/>
            <a:ext cx="17041200" cy="6832800"/>
          </a:xfrm>
          <a:prstGeom prst="rect">
            <a:avLst/>
          </a:prstGeom>
          <a:noFill/>
          <a:ln>
            <a:noFill/>
          </a:ln>
        </p:spPr>
        <p:txBody>
          <a:bodyPr spcFirstLastPara="1" wrap="square" lIns="182850" tIns="182850" rIns="182850" bIns="182850" anchor="t" anchorCtr="0">
            <a:normAutofit/>
          </a:bodyPr>
          <a:lstStyle>
            <a:lvl1pPr marL="457200" marR="0" lvl="0" indent="-457200" algn="l" rtl="0">
              <a:lnSpc>
                <a:spcPct val="115000"/>
              </a:lnSpc>
              <a:spcBef>
                <a:spcPts val="0"/>
              </a:spcBef>
              <a:spcAft>
                <a:spcPts val="0"/>
              </a:spcAft>
              <a:buClr>
                <a:schemeClr val="dk2"/>
              </a:buClr>
              <a:buSzPts val="3600"/>
              <a:buFont typeface="Arial"/>
              <a:buChar char="●"/>
              <a:defRPr sz="3600" b="0" i="0" u="none" strike="noStrike" cap="none">
                <a:solidFill>
                  <a:schemeClr val="dk2"/>
                </a:solidFill>
                <a:latin typeface="Arial"/>
                <a:ea typeface="Arial"/>
                <a:cs typeface="Arial"/>
                <a:sym typeface="Arial"/>
              </a:defRPr>
            </a:lvl1pPr>
            <a:lvl2pPr marL="914400" marR="0" lvl="1" indent="-406400" algn="l" rtl="0">
              <a:lnSpc>
                <a:spcPct val="115000"/>
              </a:lnSpc>
              <a:spcBef>
                <a:spcPts val="0"/>
              </a:spcBef>
              <a:spcAft>
                <a:spcPts val="0"/>
              </a:spcAft>
              <a:buClr>
                <a:schemeClr val="dk2"/>
              </a:buClr>
              <a:buSzPts val="2800"/>
              <a:buFont typeface="Arial"/>
              <a:buChar char="○"/>
              <a:defRPr sz="2800" b="0" i="0" u="none" strike="noStrike" cap="none">
                <a:solidFill>
                  <a:schemeClr val="dk2"/>
                </a:solidFill>
                <a:latin typeface="Arial"/>
                <a:ea typeface="Arial"/>
                <a:cs typeface="Arial"/>
                <a:sym typeface="Arial"/>
              </a:defRPr>
            </a:lvl2pPr>
            <a:lvl3pPr marL="1371600" marR="0" lvl="2" indent="-406400" algn="l" rtl="0">
              <a:lnSpc>
                <a:spcPct val="115000"/>
              </a:lnSpc>
              <a:spcBef>
                <a:spcPts val="0"/>
              </a:spcBef>
              <a:spcAft>
                <a:spcPts val="0"/>
              </a:spcAft>
              <a:buClr>
                <a:schemeClr val="dk2"/>
              </a:buClr>
              <a:buSzPts val="2800"/>
              <a:buFont typeface="Arial"/>
              <a:buChar char="■"/>
              <a:defRPr sz="2800" b="0" i="0" u="none" strike="noStrike" cap="none">
                <a:solidFill>
                  <a:schemeClr val="dk2"/>
                </a:solidFill>
                <a:latin typeface="Arial"/>
                <a:ea typeface="Arial"/>
                <a:cs typeface="Arial"/>
                <a:sym typeface="Arial"/>
              </a:defRPr>
            </a:lvl3pPr>
            <a:lvl4pPr marL="1828800" marR="0" lvl="3" indent="-406400" algn="l" rtl="0">
              <a:lnSpc>
                <a:spcPct val="115000"/>
              </a:lnSpc>
              <a:spcBef>
                <a:spcPts val="0"/>
              </a:spcBef>
              <a:spcAft>
                <a:spcPts val="0"/>
              </a:spcAft>
              <a:buClr>
                <a:schemeClr val="dk2"/>
              </a:buClr>
              <a:buSzPts val="2800"/>
              <a:buFont typeface="Arial"/>
              <a:buChar char="●"/>
              <a:defRPr sz="2800" b="0" i="0" u="none" strike="noStrike" cap="none">
                <a:solidFill>
                  <a:schemeClr val="dk2"/>
                </a:solidFill>
                <a:latin typeface="Arial"/>
                <a:ea typeface="Arial"/>
                <a:cs typeface="Arial"/>
                <a:sym typeface="Arial"/>
              </a:defRPr>
            </a:lvl4pPr>
            <a:lvl5pPr marL="2286000" marR="0" lvl="4" indent="-406400" algn="l" rtl="0">
              <a:lnSpc>
                <a:spcPct val="115000"/>
              </a:lnSpc>
              <a:spcBef>
                <a:spcPts val="0"/>
              </a:spcBef>
              <a:spcAft>
                <a:spcPts val="0"/>
              </a:spcAft>
              <a:buClr>
                <a:schemeClr val="dk2"/>
              </a:buClr>
              <a:buSzPts val="2800"/>
              <a:buFont typeface="Arial"/>
              <a:buChar char="○"/>
              <a:defRPr sz="2800" b="0" i="0" u="none" strike="noStrike" cap="none">
                <a:solidFill>
                  <a:schemeClr val="dk2"/>
                </a:solidFill>
                <a:latin typeface="Arial"/>
                <a:ea typeface="Arial"/>
                <a:cs typeface="Arial"/>
                <a:sym typeface="Arial"/>
              </a:defRPr>
            </a:lvl5pPr>
            <a:lvl6pPr marL="2743200" marR="0" lvl="5" indent="-406400" algn="l" rtl="0">
              <a:lnSpc>
                <a:spcPct val="115000"/>
              </a:lnSpc>
              <a:spcBef>
                <a:spcPts val="0"/>
              </a:spcBef>
              <a:spcAft>
                <a:spcPts val="0"/>
              </a:spcAft>
              <a:buClr>
                <a:schemeClr val="dk2"/>
              </a:buClr>
              <a:buSzPts val="2800"/>
              <a:buFont typeface="Arial"/>
              <a:buChar char="■"/>
              <a:defRPr sz="2800" b="0" i="0" u="none" strike="noStrike" cap="none">
                <a:solidFill>
                  <a:schemeClr val="dk2"/>
                </a:solidFill>
                <a:latin typeface="Arial"/>
                <a:ea typeface="Arial"/>
                <a:cs typeface="Arial"/>
                <a:sym typeface="Arial"/>
              </a:defRPr>
            </a:lvl6pPr>
            <a:lvl7pPr marL="3200400" marR="0" lvl="6" indent="-406400" algn="l" rtl="0">
              <a:lnSpc>
                <a:spcPct val="115000"/>
              </a:lnSpc>
              <a:spcBef>
                <a:spcPts val="0"/>
              </a:spcBef>
              <a:spcAft>
                <a:spcPts val="0"/>
              </a:spcAft>
              <a:buClr>
                <a:schemeClr val="dk2"/>
              </a:buClr>
              <a:buSzPts val="2800"/>
              <a:buFont typeface="Arial"/>
              <a:buChar char="●"/>
              <a:defRPr sz="2800" b="0" i="0" u="none" strike="noStrike" cap="none">
                <a:solidFill>
                  <a:schemeClr val="dk2"/>
                </a:solidFill>
                <a:latin typeface="Arial"/>
                <a:ea typeface="Arial"/>
                <a:cs typeface="Arial"/>
                <a:sym typeface="Arial"/>
              </a:defRPr>
            </a:lvl7pPr>
            <a:lvl8pPr marL="3657600" marR="0" lvl="7" indent="-406400" algn="l" rtl="0">
              <a:lnSpc>
                <a:spcPct val="115000"/>
              </a:lnSpc>
              <a:spcBef>
                <a:spcPts val="0"/>
              </a:spcBef>
              <a:spcAft>
                <a:spcPts val="0"/>
              </a:spcAft>
              <a:buClr>
                <a:schemeClr val="dk2"/>
              </a:buClr>
              <a:buSzPts val="2800"/>
              <a:buFont typeface="Arial"/>
              <a:buChar char="○"/>
              <a:defRPr sz="2800" b="0" i="0" u="none" strike="noStrike" cap="none">
                <a:solidFill>
                  <a:schemeClr val="dk2"/>
                </a:solidFill>
                <a:latin typeface="Arial"/>
                <a:ea typeface="Arial"/>
                <a:cs typeface="Arial"/>
                <a:sym typeface="Arial"/>
              </a:defRPr>
            </a:lvl8pPr>
            <a:lvl9pPr marL="4114800" marR="0" lvl="8" indent="-406400" algn="l" rtl="0">
              <a:lnSpc>
                <a:spcPct val="115000"/>
              </a:lnSpc>
              <a:spcBef>
                <a:spcPts val="0"/>
              </a:spcBef>
              <a:spcAft>
                <a:spcPts val="0"/>
              </a:spcAft>
              <a:buClr>
                <a:schemeClr val="dk2"/>
              </a:buClr>
              <a:buSzPts val="2800"/>
              <a:buFont typeface="Arial"/>
              <a:buChar char="■"/>
              <a:defRPr sz="2800" b="0" i="0" u="none" strike="noStrike" cap="none">
                <a:solidFill>
                  <a:schemeClr val="dk2"/>
                </a:solidFill>
                <a:latin typeface="Arial"/>
                <a:ea typeface="Arial"/>
                <a:cs typeface="Arial"/>
                <a:sym typeface="Arial"/>
              </a:defRPr>
            </a:lvl9pPr>
          </a:lstStyle>
          <a:p>
            <a:endParaRPr/>
          </a:p>
        </p:txBody>
      </p:sp>
      <p:sp>
        <p:nvSpPr>
          <p:cNvPr id="8" name="Google Shape;8;p33"/>
          <p:cNvSpPr txBox="1">
            <a:spLocks noGrp="1"/>
          </p:cNvSpPr>
          <p:nvPr>
            <p:ph type="sldNum" idx="12"/>
          </p:nvPr>
        </p:nvSpPr>
        <p:spPr>
          <a:xfrm>
            <a:off x="16944916" y="9326434"/>
            <a:ext cx="1097400" cy="787200"/>
          </a:xfrm>
          <a:prstGeom prst="rect">
            <a:avLst/>
          </a:prstGeom>
          <a:noFill/>
          <a:ln>
            <a:noFill/>
          </a:ln>
        </p:spPr>
        <p:txBody>
          <a:bodyPr spcFirstLastPara="1" wrap="square" lIns="182850" tIns="182850" rIns="182850" bIns="182850" anchor="ctr" anchorCtr="0">
            <a:normAutofit/>
          </a:bodyPr>
          <a:lstStyle>
            <a:lvl1pPr marL="0" marR="0" lvl="0"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6F5F2"/>
        </a:solidFill>
        <a:effectLst/>
      </p:bgPr>
    </p:bg>
    <p:spTree>
      <p:nvGrpSpPr>
        <p:cNvPr id="1" name="Shape 56"/>
        <p:cNvGrpSpPr/>
        <p:nvPr/>
      </p:nvGrpSpPr>
      <p:grpSpPr>
        <a:xfrm>
          <a:off x="0" y="0"/>
          <a:ext cx="0" cy="0"/>
          <a:chOff x="0" y="0"/>
          <a:chExt cx="0" cy="0"/>
        </a:xfrm>
      </p:grpSpPr>
      <p:sp>
        <p:nvSpPr>
          <p:cNvPr id="57" name="Google Shape;57;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8" name="Google Shape;58;p3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 name="Google Shape;59;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www.magicschool.ai/professional-development"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app.magicschool.ai/tools/rubric-generator"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app.magicschool.ai/tools/ai-resistant-assignment" TargetMode="External"/><Relationship Id="rId5" Type="http://schemas.openxmlformats.org/officeDocument/2006/relationships/hyperlink" Target="https://app.magicschool.ai/tools/email-responder" TargetMode="External"/><Relationship Id="rId4" Type="http://schemas.openxmlformats.org/officeDocument/2006/relationships/hyperlink" Target="https://app.magicschool.ai/tools/academic-content-generator"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app.magicschool.ai/tools/syllabus-generator"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s://app.magicschool.ai/tools/teacher-jokes" TargetMode="External"/><Relationship Id="rId5" Type="http://schemas.openxmlformats.org/officeDocument/2006/relationships/hyperlink" Target="https://app.magicschool.ai/tools/text-dependent-questions" TargetMode="External"/><Relationship Id="rId4" Type="http://schemas.openxmlformats.org/officeDocument/2006/relationships/hyperlink" Target="https://app.magicschool.ai/tools/class-newsletter"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app.magicschool.ai/tools/3d-science"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hyperlink" Target="https://app.magicschool.ai/tools/multiple-explanations" TargetMode="External"/><Relationship Id="rId4" Type="http://schemas.openxmlformats.org/officeDocument/2006/relationships/hyperlink" Target="https://app.magicschool.ai/tools/5e-science"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app.magicschool.ai/tools/math-spiral-review"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https://app.magicschool.ai/tools/make-relevant" TargetMode="External"/><Relationship Id="rId5" Type="http://schemas.openxmlformats.org/officeDocument/2006/relationships/hyperlink" Target="https://app.magicschool.ai/tools/data-table-analysis" TargetMode="External"/><Relationship Id="rId4" Type="http://schemas.openxmlformats.org/officeDocument/2006/relationships/hyperlink" Target="https://app.magicschool.ai/tools/math-problem"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app.magicschool.ai/tools/iep-suggestion"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s://app.magicschool.ai/tools/scaffolder" TargetMode="External"/><Relationship Id="rId5" Type="http://schemas.openxmlformats.org/officeDocument/2006/relationships/hyperlink" Target="https://app.magicschool.ai/tools/text-leveler" TargetMode="External"/><Relationship Id="rId4" Type="http://schemas.openxmlformats.org/officeDocument/2006/relationships/hyperlink" Target="https://app.magicschool.ai/tools/accommodation-suggestion"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love.magicschool.ai/all"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hyperlink" Target="http://app.magicschool.ai" TargetMode="Externa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144"/>
        <p:cNvGrpSpPr/>
        <p:nvPr/>
      </p:nvGrpSpPr>
      <p:grpSpPr>
        <a:xfrm>
          <a:off x="0" y="0"/>
          <a:ext cx="0" cy="0"/>
          <a:chOff x="0" y="0"/>
          <a:chExt cx="0" cy="0"/>
        </a:xfrm>
      </p:grpSpPr>
      <p:sp>
        <p:nvSpPr>
          <p:cNvPr id="145" name="Google Shape;145;p1"/>
          <p:cNvSpPr txBox="1">
            <a:spLocks noGrp="1"/>
          </p:cNvSpPr>
          <p:nvPr>
            <p:ph type="body" idx="2"/>
          </p:nvPr>
        </p:nvSpPr>
        <p:spPr>
          <a:xfrm>
            <a:off x="914400" y="2093949"/>
            <a:ext cx="16127700" cy="7737300"/>
          </a:xfrm>
          <a:prstGeom prst="rect">
            <a:avLst/>
          </a:prstGeom>
          <a:noFill/>
          <a:ln>
            <a:noFill/>
          </a:ln>
        </p:spPr>
        <p:txBody>
          <a:bodyPr spcFirstLastPara="1" wrap="square" lIns="38100" tIns="38100" rIns="38100" bIns="38100" anchor="t" anchorCtr="0">
            <a:noAutofit/>
          </a:bodyPr>
          <a:lstStyle/>
          <a:p>
            <a:pPr marL="457200" lvl="0" indent="-457200" algn="l" rtl="0">
              <a:lnSpc>
                <a:spcPct val="125000"/>
              </a:lnSpc>
              <a:spcBef>
                <a:spcPts val="1000"/>
              </a:spcBef>
              <a:spcAft>
                <a:spcPts val="0"/>
              </a:spcAft>
              <a:buClr>
                <a:schemeClr val="dk1"/>
              </a:buClr>
              <a:buSzPts val="4000"/>
              <a:buFont typeface="Poppins Medium"/>
              <a:buChar char="●"/>
            </a:pPr>
            <a:r>
              <a:rPr lang="es" sz="3600" b="0" dirty="0">
                <a:solidFill>
                  <a:schemeClr val="dk1"/>
                </a:solidFill>
                <a:latin typeface="Poppins Medium"/>
                <a:ea typeface="Poppins Medium"/>
                <a:cs typeface="Poppins Medium"/>
                <a:sym typeface="Poppins Medium"/>
              </a:rPr>
              <a:t>Se pretende que toda la presentación dure entre 30 y 45 minutos.</a:t>
            </a:r>
            <a:endParaRPr sz="3600" b="0" dirty="0">
              <a:solidFill>
                <a:schemeClr val="dk1"/>
              </a:solidFill>
              <a:latin typeface="Poppins Medium"/>
              <a:ea typeface="Poppins Medium"/>
              <a:cs typeface="Poppins Medium"/>
              <a:sym typeface="Poppins Medium"/>
            </a:endParaRPr>
          </a:p>
          <a:p>
            <a:pPr marL="457200" lvl="0" indent="-457200" algn="l" rtl="0">
              <a:lnSpc>
                <a:spcPct val="125000"/>
              </a:lnSpc>
              <a:spcBef>
                <a:spcPts val="0"/>
              </a:spcBef>
              <a:spcAft>
                <a:spcPts val="0"/>
              </a:spcAft>
              <a:buClr>
                <a:schemeClr val="dk1"/>
              </a:buClr>
              <a:buSzPts val="4000"/>
              <a:buFont typeface="Poppins Medium"/>
              <a:buChar char="●"/>
            </a:pPr>
            <a:r>
              <a:rPr lang="es" sz="3600" dirty="0">
                <a:solidFill>
                  <a:schemeClr val="dk1"/>
                </a:solidFill>
                <a:latin typeface="Poppins"/>
                <a:ea typeface="Poppins"/>
                <a:cs typeface="Poppins"/>
                <a:sym typeface="Poppins"/>
              </a:rPr>
              <a:t>Las diapositivas 1 a 23 </a:t>
            </a:r>
            <a:r>
              <a:rPr lang="es" sz="3600" b="0" dirty="0">
                <a:solidFill>
                  <a:schemeClr val="dk1"/>
                </a:solidFill>
                <a:latin typeface="Poppins Medium"/>
                <a:ea typeface="Poppins Medium"/>
                <a:cs typeface="Poppins Medium"/>
                <a:sym typeface="Poppins Medium"/>
              </a:rPr>
              <a:t>son la presentación principal para los nuevos usuarios de MagicSchool.</a:t>
            </a:r>
            <a:endParaRPr sz="3600" b="0" dirty="0">
              <a:solidFill>
                <a:schemeClr val="dk1"/>
              </a:solidFill>
              <a:latin typeface="Poppins Medium"/>
              <a:ea typeface="Poppins Medium"/>
              <a:cs typeface="Poppins Medium"/>
              <a:sym typeface="Poppins Medium"/>
            </a:endParaRPr>
          </a:p>
          <a:p>
            <a:pPr marL="457200" lvl="0" indent="-457200" algn="l" rtl="0">
              <a:lnSpc>
                <a:spcPct val="125000"/>
              </a:lnSpc>
              <a:spcBef>
                <a:spcPts val="0"/>
              </a:spcBef>
              <a:spcAft>
                <a:spcPts val="0"/>
              </a:spcAft>
              <a:buClr>
                <a:schemeClr val="dk1"/>
              </a:buClr>
              <a:buSzPts val="4000"/>
              <a:buFont typeface="Poppins Medium"/>
              <a:buChar char="●"/>
            </a:pPr>
            <a:r>
              <a:rPr lang="es" sz="3600" dirty="0">
                <a:solidFill>
                  <a:schemeClr val="dk1"/>
                </a:solidFill>
                <a:latin typeface="Poppins"/>
                <a:ea typeface="Poppins"/>
                <a:cs typeface="Poppins"/>
                <a:sym typeface="Poppins"/>
              </a:rPr>
              <a:t>Las diapositivas 24 a 33 </a:t>
            </a:r>
            <a:r>
              <a:rPr lang="es" sz="3600" b="0" dirty="0">
                <a:solidFill>
                  <a:schemeClr val="dk1"/>
                </a:solidFill>
                <a:latin typeface="Poppins Medium"/>
                <a:ea typeface="Poppins Medium"/>
                <a:cs typeface="Poppins Medium"/>
                <a:sym typeface="Poppins Medium"/>
              </a:rPr>
              <a:t>son opcionales/se “omiten”. Haga clic derecho en la diapositiva y haga clic en "Desomitir" si desea utilizarlas para mostrar herramientas y funciones específicas que puedan ser relevantes para su audiencia.</a:t>
            </a:r>
            <a:endParaRPr sz="3600" b="0" dirty="0">
              <a:solidFill>
                <a:schemeClr val="dk1"/>
              </a:solidFill>
              <a:latin typeface="Poppins Medium"/>
              <a:ea typeface="Poppins Medium"/>
              <a:cs typeface="Poppins Medium"/>
              <a:sym typeface="Poppins Medium"/>
            </a:endParaRPr>
          </a:p>
          <a:p>
            <a:pPr marL="457200" lvl="0" indent="-457200" algn="l" rtl="0">
              <a:lnSpc>
                <a:spcPct val="125000"/>
              </a:lnSpc>
              <a:spcBef>
                <a:spcPts val="0"/>
              </a:spcBef>
              <a:spcAft>
                <a:spcPts val="0"/>
              </a:spcAft>
              <a:buClr>
                <a:schemeClr val="dk1"/>
              </a:buClr>
              <a:buSzPts val="4000"/>
              <a:buFont typeface="Poppins Medium"/>
              <a:buChar char="●"/>
            </a:pPr>
            <a:r>
              <a:rPr lang="es" sz="3600" dirty="0">
                <a:solidFill>
                  <a:schemeClr val="dk1"/>
                </a:solidFill>
                <a:latin typeface="Poppins"/>
                <a:ea typeface="Poppins"/>
                <a:cs typeface="Poppins"/>
                <a:sym typeface="Poppins"/>
              </a:rPr>
              <a:t>¡Ahorre la mayor cantidad de tiempo para la búsqueda del tesoro </a:t>
            </a:r>
            <a:r>
              <a:rPr lang="es" sz="3600" b="0" dirty="0">
                <a:solidFill>
                  <a:schemeClr val="dk1"/>
                </a:solidFill>
                <a:latin typeface="Poppins Medium"/>
                <a:ea typeface="Poppins Medium"/>
                <a:cs typeface="Poppins Medium"/>
                <a:sym typeface="Poppins Medium"/>
              </a:rPr>
              <a:t>y la exploración abierta y el uso de la plataforma!</a:t>
            </a:r>
            <a:endParaRPr sz="3600" b="0" dirty="0">
              <a:solidFill>
                <a:schemeClr val="dk1"/>
              </a:solidFill>
              <a:latin typeface="Poppins Medium"/>
              <a:ea typeface="Poppins Medium"/>
              <a:cs typeface="Poppins Medium"/>
              <a:sym typeface="Poppins Medium"/>
            </a:endParaRPr>
          </a:p>
          <a:p>
            <a:pPr marL="457200" lvl="0" indent="-457200" algn="l" rtl="0">
              <a:lnSpc>
                <a:spcPct val="125000"/>
              </a:lnSpc>
              <a:spcBef>
                <a:spcPts val="0"/>
              </a:spcBef>
              <a:spcAft>
                <a:spcPts val="0"/>
              </a:spcAft>
              <a:buClr>
                <a:schemeClr val="dk1"/>
              </a:buClr>
              <a:buSzPts val="4000"/>
              <a:buFont typeface="Poppins Medium"/>
              <a:buChar char="●"/>
            </a:pPr>
            <a:r>
              <a:rPr lang="es" sz="3600" dirty="0">
                <a:solidFill>
                  <a:schemeClr val="dk1"/>
                </a:solidFill>
                <a:latin typeface="Poppins"/>
                <a:ea typeface="Poppins"/>
                <a:cs typeface="Poppins"/>
                <a:sym typeface="Poppins"/>
              </a:rPr>
              <a:t>Reserva al menos 5 minutos </a:t>
            </a:r>
            <a:r>
              <a:rPr lang="es" sz="3600" b="0" dirty="0">
                <a:solidFill>
                  <a:schemeClr val="dk1"/>
                </a:solidFill>
                <a:latin typeface="Poppins Medium"/>
                <a:ea typeface="Poppins Medium"/>
                <a:cs typeface="Poppins Medium"/>
                <a:sym typeface="Poppins Medium"/>
              </a:rPr>
              <a:t>para repartirlos al final.</a:t>
            </a:r>
            <a:endParaRPr sz="3600" b="0" dirty="0">
              <a:solidFill>
                <a:schemeClr val="dk1"/>
              </a:solidFill>
              <a:latin typeface="Poppins Medium"/>
              <a:ea typeface="Poppins Medium"/>
              <a:cs typeface="Poppins Medium"/>
              <a:sym typeface="Poppins Medium"/>
            </a:endParaRPr>
          </a:p>
        </p:txBody>
      </p:sp>
      <p:sp>
        <p:nvSpPr>
          <p:cNvPr id="146" name="Google Shape;146;p1"/>
          <p:cNvSpPr txBox="1"/>
          <p:nvPr/>
        </p:nvSpPr>
        <p:spPr>
          <a:xfrm>
            <a:off x="914400" y="289025"/>
            <a:ext cx="7836000" cy="1374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200"/>
              <a:buFont typeface="Arial"/>
              <a:buNone/>
            </a:pPr>
            <a:endParaRPr sz="5200" b="1" i="0" u="none" strike="noStrike" cap="none">
              <a:solidFill>
                <a:srgbClr val="000000"/>
              </a:solidFill>
              <a:latin typeface="Poppins"/>
              <a:ea typeface="Poppins"/>
              <a:cs typeface="Poppins"/>
              <a:sym typeface="Poppins"/>
            </a:endParaRPr>
          </a:p>
        </p:txBody>
      </p:sp>
      <p:sp>
        <p:nvSpPr>
          <p:cNvPr id="147" name="Google Shape;147;p1"/>
          <p:cNvSpPr txBox="1">
            <a:spLocks noGrp="1"/>
          </p:cNvSpPr>
          <p:nvPr>
            <p:ph type="body" idx="2"/>
          </p:nvPr>
        </p:nvSpPr>
        <p:spPr>
          <a:xfrm>
            <a:off x="981000" y="231800"/>
            <a:ext cx="16478400" cy="1027800"/>
          </a:xfrm>
          <a:prstGeom prst="rect">
            <a:avLst/>
          </a:prstGeom>
          <a:noFill/>
          <a:ln>
            <a:noFill/>
          </a:ln>
        </p:spPr>
        <p:txBody>
          <a:bodyPr spcFirstLastPara="1" wrap="square" lIns="38100" tIns="38100" rIns="38100" bIns="38100" anchor="t" anchorCtr="0">
            <a:noAutofit/>
          </a:bodyPr>
          <a:lstStyle/>
          <a:p>
            <a:pPr marL="0" lvl="0" indent="0" algn="l" rtl="0">
              <a:lnSpc>
                <a:spcPct val="100000"/>
              </a:lnSpc>
              <a:spcBef>
                <a:spcPts val="0"/>
              </a:spcBef>
              <a:spcAft>
                <a:spcPts val="0"/>
              </a:spcAft>
              <a:buSzPts val="4200"/>
              <a:buNone/>
            </a:pPr>
            <a:r>
              <a:rPr lang="es" sz="5200" dirty="0">
                <a:solidFill>
                  <a:schemeClr val="dk1"/>
                </a:solidFill>
                <a:latin typeface="Poppins"/>
                <a:ea typeface="Poppins"/>
                <a:cs typeface="Poppins"/>
                <a:sym typeface="Poppins"/>
              </a:rPr>
              <a:t>Cómo utilizar esta presentación - Para presentadores</a:t>
            </a:r>
            <a:r>
              <a:rPr lang="es" sz="5200" dirty="0">
                <a:latin typeface="Poppins"/>
                <a:ea typeface="Poppins"/>
                <a:cs typeface="Poppins"/>
                <a:sym typeface="Poppins"/>
              </a:rPr>
              <a:t> </a:t>
            </a:r>
            <a:endParaRPr sz="5200" dirty="0">
              <a:solidFill>
                <a:schemeClr val="dk1"/>
              </a:solidFill>
              <a:latin typeface="Poppins"/>
              <a:ea typeface="Poppins"/>
              <a:cs typeface="Poppins"/>
              <a:sym typeface="Poppins"/>
            </a:endParaRPr>
          </a:p>
        </p:txBody>
      </p:sp>
      <p:cxnSp>
        <p:nvCxnSpPr>
          <p:cNvPr id="148" name="Google Shape;148;p1"/>
          <p:cNvCxnSpPr/>
          <p:nvPr/>
        </p:nvCxnSpPr>
        <p:spPr>
          <a:xfrm rot="10800000" flipH="1">
            <a:off x="1057200" y="1123375"/>
            <a:ext cx="15112200" cy="14700"/>
          </a:xfrm>
          <a:prstGeom prst="straightConnector1">
            <a:avLst/>
          </a:prstGeom>
          <a:noFill/>
          <a:ln w="114300" cap="flat" cmpd="sng">
            <a:solidFill>
              <a:srgbClr val="5F26FC"/>
            </a:solidFill>
            <a:prstDash val="solid"/>
            <a:round/>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0"/>
          <p:cNvSpPr txBox="1">
            <a:spLocks noGrp="1"/>
          </p:cNvSpPr>
          <p:nvPr>
            <p:ph type="title"/>
          </p:nvPr>
        </p:nvSpPr>
        <p:spPr>
          <a:xfrm>
            <a:off x="914400" y="321425"/>
            <a:ext cx="15056400" cy="968400"/>
          </a:xfrm>
          <a:prstGeom prst="rect">
            <a:avLst/>
          </a:prstGeom>
          <a:noFill/>
          <a:ln>
            <a:noFill/>
          </a:ln>
        </p:spPr>
        <p:txBody>
          <a:bodyPr spcFirstLastPara="1" wrap="square" lIns="38100" tIns="38100" rIns="38100" bIns="38100" anchor="b" anchorCtr="0">
            <a:noAutofit/>
          </a:bodyPr>
          <a:lstStyle/>
          <a:p>
            <a:pPr marL="0" lvl="0" indent="0" algn="l" rtl="0">
              <a:lnSpc>
                <a:spcPct val="100000"/>
              </a:lnSpc>
              <a:spcBef>
                <a:spcPts val="0"/>
              </a:spcBef>
              <a:spcAft>
                <a:spcPts val="0"/>
              </a:spcAft>
              <a:buSzPts val="2000"/>
              <a:buNone/>
            </a:pPr>
            <a:r>
              <a:rPr lang="es" sz="5200" b="1"/>
              <a:t>Cómo navegar por la plataforma MagicSchool</a:t>
            </a:r>
            <a:endParaRPr sz="5200" b="1"/>
          </a:p>
        </p:txBody>
      </p:sp>
      <p:cxnSp>
        <p:nvCxnSpPr>
          <p:cNvPr id="230" name="Google Shape;230;p10"/>
          <p:cNvCxnSpPr/>
          <p:nvPr/>
        </p:nvCxnSpPr>
        <p:spPr>
          <a:xfrm rot="10800000" flipH="1">
            <a:off x="981000" y="1362175"/>
            <a:ext cx="14631300" cy="4500"/>
          </a:xfrm>
          <a:prstGeom prst="straightConnector1">
            <a:avLst/>
          </a:prstGeom>
          <a:noFill/>
          <a:ln w="114300" cap="flat" cmpd="sng">
            <a:solidFill>
              <a:srgbClr val="5F26FC"/>
            </a:solidFill>
            <a:prstDash val="solid"/>
            <a:round/>
            <a:headEnd type="none" w="sm" len="sm"/>
            <a:tailEnd type="none" w="sm" len="sm"/>
          </a:ln>
        </p:spPr>
      </p:cxnSp>
      <p:pic>
        <p:nvPicPr>
          <p:cNvPr id="231" name="Google Shape;231;p10"/>
          <p:cNvPicPr preferRelativeResize="0"/>
          <p:nvPr/>
        </p:nvPicPr>
        <p:blipFill rotWithShape="1">
          <a:blip r:embed="rId3">
            <a:alphaModFix/>
          </a:blip>
          <a:srcRect/>
          <a:stretch/>
        </p:blipFill>
        <p:spPr>
          <a:xfrm>
            <a:off x="7764675" y="1872450"/>
            <a:ext cx="17726644" cy="6498850"/>
          </a:xfrm>
          <a:prstGeom prst="rect">
            <a:avLst/>
          </a:prstGeom>
          <a:noFill/>
          <a:ln>
            <a:noFill/>
          </a:ln>
          <a:effectLst>
            <a:outerShdw blurRad="457200" dist="180975" dir="6900000" algn="bl" rotWithShape="0">
              <a:srgbClr val="000000">
                <a:alpha val="49803"/>
              </a:srgbClr>
            </a:outerShdw>
          </a:effectLst>
        </p:spPr>
      </p:pic>
      <p:sp>
        <p:nvSpPr>
          <p:cNvPr id="232" name="Google Shape;232;p10"/>
          <p:cNvSpPr txBox="1"/>
          <p:nvPr/>
        </p:nvSpPr>
        <p:spPr>
          <a:xfrm>
            <a:off x="628663" y="1872450"/>
            <a:ext cx="7170300" cy="756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100"/>
              <a:buFont typeface="Arial"/>
              <a:buNone/>
            </a:pPr>
            <a:r>
              <a:rPr lang="es" sz="3600" b="1" i="0" u="none" strike="noStrike" cap="none" dirty="0">
                <a:solidFill>
                  <a:schemeClr val="dk1"/>
                </a:solidFill>
                <a:latin typeface="Poppins"/>
                <a:ea typeface="Poppins"/>
                <a:cs typeface="Poppins"/>
                <a:sym typeface="Poppins"/>
              </a:rPr>
              <a:t>Puede navegar por las herramientas de MagicSchool de la siguiente manera:</a:t>
            </a:r>
            <a:endParaRPr sz="3600" b="1" i="0" u="none" strike="noStrike" cap="none" dirty="0">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600"/>
              <a:buFont typeface="Arial"/>
              <a:buNone/>
            </a:pPr>
            <a:endParaRPr sz="2800" b="1" i="0" u="none" strike="noStrike" cap="none" dirty="0">
              <a:solidFill>
                <a:schemeClr val="dk1"/>
              </a:solidFill>
              <a:latin typeface="Poppins"/>
              <a:ea typeface="Poppins"/>
              <a:cs typeface="Poppins"/>
              <a:sym typeface="Poppins"/>
            </a:endParaRPr>
          </a:p>
          <a:p>
            <a:pPr marL="457200" marR="0" lvl="0" indent="-457200" algn="l" rtl="0">
              <a:lnSpc>
                <a:spcPct val="100000"/>
              </a:lnSpc>
              <a:spcBef>
                <a:spcPts val="0"/>
              </a:spcBef>
              <a:spcAft>
                <a:spcPts val="0"/>
              </a:spcAft>
              <a:buClr>
                <a:schemeClr val="dk1"/>
              </a:buClr>
              <a:buSzPts val="3600"/>
              <a:buFont typeface="Poppins"/>
              <a:buAutoNum type="arabicPeriod"/>
            </a:pPr>
            <a:r>
              <a:rPr lang="es" sz="2800" b="1" i="0" u="none" strike="noStrike" cap="none" dirty="0">
                <a:solidFill>
                  <a:schemeClr val="dk1"/>
                </a:solidFill>
                <a:latin typeface="Poppins"/>
                <a:ea typeface="Poppins"/>
                <a:cs typeface="Poppins"/>
                <a:sym typeface="Poppins"/>
              </a:rPr>
              <a:t>Busque </a:t>
            </a:r>
            <a:r>
              <a:rPr lang="es" sz="2800" b="0" i="0" u="none" strike="noStrike" cap="none" dirty="0">
                <a:solidFill>
                  <a:schemeClr val="dk1"/>
                </a:solidFill>
                <a:latin typeface="Poppins"/>
                <a:ea typeface="Poppins"/>
                <a:cs typeface="Poppins"/>
                <a:sym typeface="Poppins"/>
              </a:rPr>
              <a:t>una herramienta por nombre en la barra de búsqueda.</a:t>
            </a:r>
            <a:endParaRPr sz="2800" b="0" i="0" u="none" strike="noStrike" cap="none" dirty="0">
              <a:solidFill>
                <a:schemeClr val="dk1"/>
              </a:solidFill>
              <a:latin typeface="Poppins"/>
              <a:ea typeface="Poppins"/>
              <a:cs typeface="Poppins"/>
              <a:sym typeface="Poppins"/>
            </a:endParaRPr>
          </a:p>
          <a:p>
            <a:pPr marL="457200" marR="0" lvl="0" indent="-457200" algn="l" rtl="0">
              <a:lnSpc>
                <a:spcPct val="100000"/>
              </a:lnSpc>
              <a:spcBef>
                <a:spcPts val="0"/>
              </a:spcBef>
              <a:spcAft>
                <a:spcPts val="0"/>
              </a:spcAft>
              <a:buClr>
                <a:schemeClr val="dk1"/>
              </a:buClr>
              <a:buSzPts val="3600"/>
              <a:buFont typeface="Poppins"/>
              <a:buAutoNum type="arabicPeriod"/>
            </a:pPr>
            <a:r>
              <a:rPr lang="es" sz="2800" b="1" i="0" u="none" strike="noStrike" cap="none" dirty="0">
                <a:solidFill>
                  <a:schemeClr val="dk1"/>
                </a:solidFill>
                <a:latin typeface="Poppins"/>
                <a:ea typeface="Poppins"/>
                <a:cs typeface="Poppins"/>
                <a:sym typeface="Poppins"/>
              </a:rPr>
              <a:t>Vea herramientas por categoría </a:t>
            </a:r>
            <a:r>
              <a:rPr lang="es" sz="2800" b="0" i="0" u="none" strike="noStrike" cap="none" dirty="0">
                <a:solidFill>
                  <a:schemeClr val="dk1"/>
                </a:solidFill>
                <a:latin typeface="Poppins"/>
                <a:ea typeface="Poppins"/>
                <a:cs typeface="Poppins"/>
                <a:sym typeface="Poppins"/>
              </a:rPr>
              <a:t>haciendo clic en los botones de categoría.</a:t>
            </a:r>
            <a:endParaRPr sz="2800" b="0" i="0" u="none" strike="noStrike" cap="none" dirty="0">
              <a:solidFill>
                <a:schemeClr val="dk1"/>
              </a:solidFill>
              <a:latin typeface="Poppins"/>
              <a:ea typeface="Poppins"/>
              <a:cs typeface="Poppins"/>
              <a:sym typeface="Poppins"/>
            </a:endParaRPr>
          </a:p>
          <a:p>
            <a:pPr marL="457200" marR="0" lvl="0" indent="-457200" algn="l" rtl="0">
              <a:lnSpc>
                <a:spcPct val="100000"/>
              </a:lnSpc>
              <a:spcBef>
                <a:spcPts val="0"/>
              </a:spcBef>
              <a:spcAft>
                <a:spcPts val="0"/>
              </a:spcAft>
              <a:buClr>
                <a:schemeClr val="dk1"/>
              </a:buClr>
              <a:buSzPts val="3600"/>
              <a:buFont typeface="Poppins"/>
              <a:buAutoNum type="arabicPeriod"/>
            </a:pPr>
            <a:r>
              <a:rPr lang="es" sz="2800" b="1" i="0" u="none" strike="noStrike" cap="none" dirty="0">
                <a:solidFill>
                  <a:schemeClr val="dk1"/>
                </a:solidFill>
                <a:latin typeface="Poppins"/>
                <a:ea typeface="Poppins"/>
                <a:cs typeface="Poppins"/>
                <a:sym typeface="Poppins"/>
              </a:rPr>
              <a:t>Agregue herramientas a sus favoritos </a:t>
            </a:r>
            <a:r>
              <a:rPr lang="es" sz="2800" b="0" i="0" u="none" strike="noStrike" cap="none" dirty="0">
                <a:solidFill>
                  <a:schemeClr val="dk1"/>
                </a:solidFill>
                <a:latin typeface="Poppins"/>
                <a:ea typeface="Poppins"/>
                <a:cs typeface="Poppins"/>
                <a:sym typeface="Poppins"/>
              </a:rPr>
              <a:t>haciendo clic en la estrella.</a:t>
            </a:r>
            <a:endParaRPr sz="2800" b="0" i="0" u="none" strike="noStrike" cap="none" dirty="0">
              <a:solidFill>
                <a:schemeClr val="dk1"/>
              </a:solidFill>
              <a:latin typeface="Poppins"/>
              <a:ea typeface="Poppins"/>
              <a:cs typeface="Poppins"/>
              <a:sym typeface="Poppins"/>
            </a:endParaRPr>
          </a:p>
          <a:p>
            <a:pPr marL="457200" marR="0" lvl="0" indent="-457200" algn="l" rtl="0">
              <a:lnSpc>
                <a:spcPct val="100000"/>
              </a:lnSpc>
              <a:spcBef>
                <a:spcPts val="0"/>
              </a:spcBef>
              <a:spcAft>
                <a:spcPts val="0"/>
              </a:spcAft>
              <a:buClr>
                <a:schemeClr val="dk1"/>
              </a:buClr>
              <a:buSzPts val="3600"/>
              <a:buFont typeface="Poppins"/>
              <a:buAutoNum type="arabicPeriod"/>
            </a:pPr>
            <a:r>
              <a:rPr lang="es" sz="2800" b="1" i="0" u="none" strike="noStrike" cap="none" dirty="0">
                <a:solidFill>
                  <a:schemeClr val="dk1"/>
                </a:solidFill>
                <a:latin typeface="Poppins"/>
                <a:ea typeface="Poppins"/>
                <a:cs typeface="Poppins"/>
                <a:sym typeface="Poppins"/>
              </a:rPr>
              <a:t>Desplácese por la lista </a:t>
            </a:r>
            <a:r>
              <a:rPr lang="es" sz="2800" b="0" i="0" u="none" strike="noStrike" cap="none" dirty="0">
                <a:solidFill>
                  <a:schemeClr val="dk1"/>
                </a:solidFill>
                <a:latin typeface="Poppins"/>
                <a:ea typeface="Poppins"/>
                <a:cs typeface="Poppins"/>
                <a:sym typeface="Poppins"/>
              </a:rPr>
              <a:t>de más de 60 herramientas para descubrir nuevas herramientas.</a:t>
            </a:r>
            <a:endParaRPr sz="2800" b="0" i="0" u="none" strike="noStrike" cap="none" dirty="0">
              <a:solidFill>
                <a:schemeClr val="dk1"/>
              </a:solidFill>
              <a:latin typeface="Poppins"/>
              <a:ea typeface="Poppins"/>
              <a:cs typeface="Poppins"/>
              <a:sym typeface="Poppins"/>
            </a:endParaRPr>
          </a:p>
        </p:txBody>
      </p:sp>
      <p:cxnSp>
        <p:nvCxnSpPr>
          <p:cNvPr id="233" name="Google Shape;233;p10"/>
          <p:cNvCxnSpPr/>
          <p:nvPr/>
        </p:nvCxnSpPr>
        <p:spPr>
          <a:xfrm rot="10800000" flipH="1">
            <a:off x="7603450" y="2697425"/>
            <a:ext cx="3773700" cy="936600"/>
          </a:xfrm>
          <a:prstGeom prst="straightConnector1">
            <a:avLst/>
          </a:prstGeom>
          <a:noFill/>
          <a:ln w="38100" cap="flat" cmpd="sng">
            <a:solidFill>
              <a:schemeClr val="dk1"/>
            </a:solidFill>
            <a:prstDash val="solid"/>
            <a:round/>
            <a:headEnd type="none" w="sm" len="sm"/>
            <a:tailEnd type="triangle" w="med" len="med"/>
          </a:ln>
        </p:spPr>
      </p:cxnSp>
      <p:cxnSp>
        <p:nvCxnSpPr>
          <p:cNvPr id="234" name="Google Shape;234;p10"/>
          <p:cNvCxnSpPr/>
          <p:nvPr/>
        </p:nvCxnSpPr>
        <p:spPr>
          <a:xfrm rot="10800000" flipH="1">
            <a:off x="7212075" y="2655725"/>
            <a:ext cx="7883100" cy="2166300"/>
          </a:xfrm>
          <a:prstGeom prst="straightConnector1">
            <a:avLst/>
          </a:prstGeom>
          <a:noFill/>
          <a:ln w="38100" cap="flat" cmpd="sng">
            <a:solidFill>
              <a:schemeClr val="dk1"/>
            </a:solidFill>
            <a:prstDash val="solid"/>
            <a:round/>
            <a:headEnd type="none" w="sm" len="sm"/>
            <a:tailEnd type="triangle" w="med" len="med"/>
          </a:ln>
        </p:spPr>
      </p:cxnSp>
      <p:cxnSp>
        <p:nvCxnSpPr>
          <p:cNvPr id="235" name="Google Shape;235;p10"/>
          <p:cNvCxnSpPr/>
          <p:nvPr/>
        </p:nvCxnSpPr>
        <p:spPr>
          <a:xfrm rot="10800000" flipH="1">
            <a:off x="7268000" y="4164950"/>
            <a:ext cx="7841100" cy="2096700"/>
          </a:xfrm>
          <a:prstGeom prst="straightConnector1">
            <a:avLst/>
          </a:prstGeom>
          <a:noFill/>
          <a:ln w="38100" cap="flat" cmpd="sng">
            <a:solidFill>
              <a:schemeClr val="dk1"/>
            </a:solidFill>
            <a:prstDash val="solid"/>
            <a:round/>
            <a:headEnd type="none" w="sm" len="sm"/>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1"/>
          <p:cNvSpPr txBox="1"/>
          <p:nvPr/>
        </p:nvSpPr>
        <p:spPr>
          <a:xfrm>
            <a:off x="354600" y="1457475"/>
            <a:ext cx="5557500" cy="985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5200"/>
              <a:buFont typeface="Arial"/>
              <a:buNone/>
            </a:pPr>
            <a:r>
              <a:rPr lang="es" sz="5200" b="1" i="0" u="none" strike="noStrike" cap="none">
                <a:solidFill>
                  <a:schemeClr val="dk1"/>
                </a:solidFill>
                <a:latin typeface="Poppins"/>
                <a:ea typeface="Poppins"/>
                <a:cs typeface="Poppins"/>
                <a:sym typeface="Poppins"/>
              </a:rPr>
              <a:t>¡Inténtalo tú mismo!</a:t>
            </a:r>
            <a:endParaRPr sz="4800" b="0" i="0" u="none" strike="noStrike" cap="none">
              <a:solidFill>
                <a:srgbClr val="000000"/>
              </a:solidFill>
              <a:latin typeface="Arial"/>
              <a:ea typeface="Arial"/>
              <a:cs typeface="Arial"/>
              <a:sym typeface="Arial"/>
            </a:endParaRPr>
          </a:p>
        </p:txBody>
      </p:sp>
      <p:sp>
        <p:nvSpPr>
          <p:cNvPr id="241" name="Google Shape;241;p11"/>
          <p:cNvSpPr txBox="1">
            <a:spLocks noGrp="1"/>
          </p:cNvSpPr>
          <p:nvPr>
            <p:ph type="title"/>
          </p:nvPr>
        </p:nvSpPr>
        <p:spPr>
          <a:xfrm>
            <a:off x="914400" y="321425"/>
            <a:ext cx="15056400" cy="968400"/>
          </a:xfrm>
          <a:prstGeom prst="rect">
            <a:avLst/>
          </a:prstGeom>
          <a:noFill/>
          <a:ln>
            <a:noFill/>
          </a:ln>
        </p:spPr>
        <p:txBody>
          <a:bodyPr spcFirstLastPara="1" wrap="square" lIns="38100" tIns="38100" rIns="38100" bIns="38100" anchor="b" anchorCtr="0">
            <a:noAutofit/>
          </a:bodyPr>
          <a:lstStyle/>
          <a:p>
            <a:pPr marL="0" lvl="0" indent="0" algn="l" rtl="0">
              <a:lnSpc>
                <a:spcPct val="100000"/>
              </a:lnSpc>
              <a:spcBef>
                <a:spcPts val="0"/>
              </a:spcBef>
              <a:spcAft>
                <a:spcPts val="0"/>
              </a:spcAft>
              <a:buSzPts val="2000"/>
              <a:buNone/>
            </a:pPr>
            <a:r>
              <a:rPr lang="es" sz="5200" b="1"/>
              <a:t>Cómo navegar por la plataforma MagicSchool</a:t>
            </a:r>
            <a:endParaRPr sz="5200" b="1"/>
          </a:p>
        </p:txBody>
      </p:sp>
      <p:cxnSp>
        <p:nvCxnSpPr>
          <p:cNvPr id="242" name="Google Shape;242;p11"/>
          <p:cNvCxnSpPr/>
          <p:nvPr/>
        </p:nvCxnSpPr>
        <p:spPr>
          <a:xfrm rot="10800000" flipH="1">
            <a:off x="981000" y="1362175"/>
            <a:ext cx="14631300" cy="4500"/>
          </a:xfrm>
          <a:prstGeom prst="straightConnector1">
            <a:avLst/>
          </a:prstGeom>
          <a:noFill/>
          <a:ln w="114300" cap="flat" cmpd="sng">
            <a:solidFill>
              <a:srgbClr val="5F26FC"/>
            </a:solidFill>
            <a:prstDash val="solid"/>
            <a:round/>
            <a:headEnd type="none" w="sm" len="sm"/>
            <a:tailEnd type="none" w="sm" len="sm"/>
          </a:ln>
        </p:spPr>
      </p:cxnSp>
      <p:pic>
        <p:nvPicPr>
          <p:cNvPr id="243" name="Google Shape;243;p11"/>
          <p:cNvPicPr preferRelativeResize="0"/>
          <p:nvPr/>
        </p:nvPicPr>
        <p:blipFill rotWithShape="1">
          <a:blip r:embed="rId3">
            <a:alphaModFix/>
          </a:blip>
          <a:srcRect/>
          <a:stretch/>
        </p:blipFill>
        <p:spPr>
          <a:xfrm>
            <a:off x="7862500" y="2442675"/>
            <a:ext cx="17726644" cy="6498850"/>
          </a:xfrm>
          <a:prstGeom prst="rect">
            <a:avLst/>
          </a:prstGeom>
          <a:noFill/>
          <a:ln>
            <a:noFill/>
          </a:ln>
          <a:effectLst>
            <a:outerShdw blurRad="457200" dist="180975" dir="6900000" algn="bl" rotWithShape="0">
              <a:srgbClr val="000000">
                <a:alpha val="49803"/>
              </a:srgbClr>
            </a:outerShdw>
          </a:effectLst>
        </p:spPr>
      </p:pic>
      <p:sp>
        <p:nvSpPr>
          <p:cNvPr id="244" name="Google Shape;244;p11"/>
          <p:cNvSpPr txBox="1"/>
          <p:nvPr/>
        </p:nvSpPr>
        <p:spPr>
          <a:xfrm>
            <a:off x="587000" y="2442675"/>
            <a:ext cx="7170300" cy="756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1" i="0" u="none" strike="noStrike" cap="none">
              <a:solidFill>
                <a:schemeClr val="dk1"/>
              </a:solidFill>
              <a:latin typeface="Poppins"/>
              <a:ea typeface="Poppins"/>
              <a:cs typeface="Poppins"/>
              <a:sym typeface="Poppins"/>
            </a:endParaRPr>
          </a:p>
          <a:p>
            <a:pPr marL="457200" marR="0" lvl="0" indent="-457200" algn="l" rtl="0">
              <a:lnSpc>
                <a:spcPct val="100000"/>
              </a:lnSpc>
              <a:spcBef>
                <a:spcPts val="0"/>
              </a:spcBef>
              <a:spcAft>
                <a:spcPts val="0"/>
              </a:spcAft>
              <a:buClr>
                <a:schemeClr val="dk1"/>
              </a:buClr>
              <a:buSzPts val="3600"/>
              <a:buFont typeface="Poppins"/>
              <a:buAutoNum type="arabicPeriod"/>
            </a:pPr>
            <a:r>
              <a:rPr lang="es" sz="3600" b="1" i="0" u="none" strike="noStrike" cap="none">
                <a:solidFill>
                  <a:schemeClr val="dk1"/>
                </a:solidFill>
                <a:latin typeface="Poppins"/>
                <a:ea typeface="Poppins"/>
                <a:cs typeface="Poppins"/>
                <a:sym typeface="Poppins"/>
              </a:rPr>
              <a:t>Utilice los botones de categorías </a:t>
            </a:r>
            <a:r>
              <a:rPr lang="es" sz="3600" b="0" i="0" u="none" strike="noStrike" cap="none">
                <a:solidFill>
                  <a:schemeClr val="dk1"/>
                </a:solidFill>
                <a:latin typeface="Poppins"/>
                <a:ea typeface="Poppins"/>
                <a:cs typeface="Poppins"/>
                <a:sym typeface="Poppins"/>
              </a:rPr>
              <a:t>para ver las herramientas que le interesan.</a:t>
            </a:r>
            <a:r>
              <a:rPr lang="es" sz="3600" b="1" i="0" u="none" strike="noStrike" cap="none">
                <a:solidFill>
                  <a:schemeClr val="dk1"/>
                </a:solidFill>
                <a:latin typeface="Poppins"/>
                <a:ea typeface="Poppins"/>
                <a:cs typeface="Poppins"/>
                <a:sym typeface="Poppins"/>
              </a:rPr>
              <a:t> </a:t>
            </a:r>
            <a:endParaRPr sz="3600" b="0" i="0" u="none" strike="noStrike" cap="none">
              <a:solidFill>
                <a:schemeClr val="dk1"/>
              </a:solidFill>
              <a:latin typeface="Poppins"/>
              <a:ea typeface="Poppins"/>
              <a:cs typeface="Poppins"/>
              <a:sym typeface="Poppins"/>
            </a:endParaRPr>
          </a:p>
          <a:p>
            <a:pPr marL="457200" marR="0" lvl="0" indent="-457200" algn="l" rtl="0">
              <a:lnSpc>
                <a:spcPct val="100000"/>
              </a:lnSpc>
              <a:spcBef>
                <a:spcPts val="0"/>
              </a:spcBef>
              <a:spcAft>
                <a:spcPts val="0"/>
              </a:spcAft>
              <a:buClr>
                <a:schemeClr val="dk1"/>
              </a:buClr>
              <a:buSzPts val="3600"/>
              <a:buFont typeface="Poppins"/>
              <a:buAutoNum type="arabicPeriod"/>
            </a:pPr>
            <a:r>
              <a:rPr lang="es" sz="3600" b="1" i="0" u="none" strike="noStrike" cap="none">
                <a:solidFill>
                  <a:schemeClr val="dk1"/>
                </a:solidFill>
                <a:latin typeface="Poppins"/>
                <a:ea typeface="Poppins"/>
                <a:cs typeface="Poppins"/>
                <a:sym typeface="Poppins"/>
              </a:rPr>
              <a:t>Agregue algunas herramientas a sus favoritos </a:t>
            </a:r>
            <a:r>
              <a:rPr lang="es" sz="3600" b="0" i="0" u="none" strike="noStrike" cap="none">
                <a:solidFill>
                  <a:schemeClr val="dk1"/>
                </a:solidFill>
                <a:latin typeface="Poppins"/>
                <a:ea typeface="Poppins"/>
                <a:cs typeface="Poppins"/>
                <a:sym typeface="Poppins"/>
              </a:rPr>
              <a:t>haciendo clic en la estrella.</a:t>
            </a:r>
            <a:endParaRPr sz="3600" b="0" i="0" u="none" strike="noStrike" cap="none">
              <a:solidFill>
                <a:schemeClr val="dk1"/>
              </a:solidFill>
              <a:latin typeface="Poppins"/>
              <a:ea typeface="Poppins"/>
              <a:cs typeface="Poppins"/>
              <a:sym typeface="Poppins"/>
            </a:endParaRPr>
          </a:p>
          <a:p>
            <a:pPr marL="457200" marR="0" lvl="0" indent="-457200" algn="l" rtl="0">
              <a:lnSpc>
                <a:spcPct val="100000"/>
              </a:lnSpc>
              <a:spcBef>
                <a:spcPts val="0"/>
              </a:spcBef>
              <a:spcAft>
                <a:spcPts val="0"/>
              </a:spcAft>
              <a:buClr>
                <a:schemeClr val="dk1"/>
              </a:buClr>
              <a:buSzPts val="3600"/>
              <a:buFont typeface="Poppins"/>
              <a:buAutoNum type="arabicPeriod"/>
            </a:pPr>
            <a:r>
              <a:rPr lang="es" sz="3600" b="1" i="0" u="none" strike="noStrike" cap="none">
                <a:solidFill>
                  <a:schemeClr val="dk1"/>
                </a:solidFill>
                <a:latin typeface="Poppins"/>
                <a:ea typeface="Poppins"/>
                <a:cs typeface="Poppins"/>
                <a:sym typeface="Poppins"/>
              </a:rPr>
              <a:t>Prueba la </a:t>
            </a:r>
            <a:r>
              <a:rPr lang="es" sz="3600" b="0" i="0" u="none" strike="noStrike" cap="none">
                <a:solidFill>
                  <a:schemeClr val="dk1"/>
                </a:solidFill>
                <a:latin typeface="Poppins"/>
                <a:ea typeface="Poppins"/>
                <a:cs typeface="Poppins"/>
                <a:sym typeface="Poppins"/>
              </a:rPr>
              <a:t>barra de búsqueda.</a:t>
            </a:r>
            <a:endParaRPr sz="3600" b="0" i="0" u="none" strike="noStrike" cap="none">
              <a:solidFill>
                <a:schemeClr val="dk1"/>
              </a:solidFill>
              <a:latin typeface="Poppins"/>
              <a:ea typeface="Poppins"/>
              <a:cs typeface="Poppins"/>
              <a:sym typeface="Poppins"/>
            </a:endParaRPr>
          </a:p>
          <a:p>
            <a:pPr marL="457200" marR="0" lvl="0" indent="-457200" algn="l" rtl="0">
              <a:lnSpc>
                <a:spcPct val="100000"/>
              </a:lnSpc>
              <a:spcBef>
                <a:spcPts val="0"/>
              </a:spcBef>
              <a:spcAft>
                <a:spcPts val="0"/>
              </a:spcAft>
              <a:buClr>
                <a:schemeClr val="dk1"/>
              </a:buClr>
              <a:buSzPts val="3600"/>
              <a:buFont typeface="Poppins"/>
              <a:buAutoNum type="arabicPeriod"/>
            </a:pPr>
            <a:r>
              <a:rPr lang="es" sz="3600" b="1" i="0" u="none" strike="noStrike" cap="none">
                <a:solidFill>
                  <a:schemeClr val="dk1"/>
                </a:solidFill>
                <a:latin typeface="Poppins"/>
                <a:ea typeface="Poppins"/>
                <a:cs typeface="Poppins"/>
                <a:sym typeface="Poppins"/>
              </a:rPr>
              <a:t>Desplácese por la lista </a:t>
            </a:r>
            <a:r>
              <a:rPr lang="es" sz="3600" b="0" i="0" u="none" strike="noStrike" cap="none">
                <a:solidFill>
                  <a:schemeClr val="dk1"/>
                </a:solidFill>
                <a:latin typeface="Poppins"/>
                <a:ea typeface="Poppins"/>
                <a:cs typeface="Poppins"/>
                <a:sym typeface="Poppins"/>
              </a:rPr>
              <a:t>de más de 60 herramientas para descubrir nuevas herramientas que quizás desee agregar a sus favoritos.</a:t>
            </a:r>
            <a:endParaRPr sz="3600" b="0" i="0" u="none" strike="noStrike" cap="none">
              <a:solidFill>
                <a:schemeClr val="dk1"/>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12"/>
          <p:cNvPicPr preferRelativeResize="0"/>
          <p:nvPr/>
        </p:nvPicPr>
        <p:blipFill rotWithShape="1">
          <a:blip r:embed="rId3">
            <a:alphaModFix/>
          </a:blip>
          <a:srcRect/>
          <a:stretch/>
        </p:blipFill>
        <p:spPr>
          <a:xfrm>
            <a:off x="10745025" y="2190329"/>
            <a:ext cx="6250925" cy="1497725"/>
          </a:xfrm>
          <a:prstGeom prst="rect">
            <a:avLst/>
          </a:prstGeom>
          <a:noFill/>
          <a:ln>
            <a:noFill/>
          </a:ln>
          <a:effectLst>
            <a:outerShdw blurRad="385763" dist="95250" dir="6900000" algn="bl" rotWithShape="0">
              <a:srgbClr val="000000">
                <a:alpha val="49803"/>
              </a:srgbClr>
            </a:outerShdw>
          </a:effectLst>
        </p:spPr>
      </p:pic>
      <p:sp>
        <p:nvSpPr>
          <p:cNvPr id="250" name="Google Shape;250;p12"/>
          <p:cNvSpPr txBox="1">
            <a:spLocks noGrp="1"/>
          </p:cNvSpPr>
          <p:nvPr>
            <p:ph type="title"/>
          </p:nvPr>
        </p:nvSpPr>
        <p:spPr>
          <a:xfrm>
            <a:off x="535700" y="22250"/>
            <a:ext cx="15056400" cy="968400"/>
          </a:xfrm>
          <a:prstGeom prst="rect">
            <a:avLst/>
          </a:prstGeom>
          <a:noFill/>
          <a:ln>
            <a:noFill/>
          </a:ln>
        </p:spPr>
        <p:txBody>
          <a:bodyPr spcFirstLastPara="1" wrap="square" lIns="38100" tIns="38100" rIns="38100" bIns="38100" anchor="b" anchorCtr="0">
            <a:noAutofit/>
          </a:bodyPr>
          <a:lstStyle/>
          <a:p>
            <a:pPr marL="0" lvl="0" indent="0" algn="l" rtl="0">
              <a:lnSpc>
                <a:spcPct val="100000"/>
              </a:lnSpc>
              <a:spcBef>
                <a:spcPts val="0"/>
              </a:spcBef>
              <a:spcAft>
                <a:spcPts val="0"/>
              </a:spcAft>
              <a:buSzPts val="2000"/>
              <a:buNone/>
            </a:pPr>
            <a:r>
              <a:rPr lang="es" sz="5200" b="1"/>
              <a:t>Aprenda a utilizar una herramienta MagicSchool</a:t>
            </a:r>
            <a:endParaRPr sz="5200" b="1"/>
          </a:p>
        </p:txBody>
      </p:sp>
      <p:cxnSp>
        <p:nvCxnSpPr>
          <p:cNvPr id="251" name="Google Shape;251;p12"/>
          <p:cNvCxnSpPr/>
          <p:nvPr/>
        </p:nvCxnSpPr>
        <p:spPr>
          <a:xfrm rot="10800000" flipH="1">
            <a:off x="600000" y="1051075"/>
            <a:ext cx="13477500" cy="10800"/>
          </a:xfrm>
          <a:prstGeom prst="straightConnector1">
            <a:avLst/>
          </a:prstGeom>
          <a:noFill/>
          <a:ln w="114300" cap="flat" cmpd="sng">
            <a:solidFill>
              <a:srgbClr val="5F26FC"/>
            </a:solidFill>
            <a:prstDash val="solid"/>
            <a:round/>
            <a:headEnd type="none" w="sm" len="sm"/>
            <a:tailEnd type="none" w="sm" len="sm"/>
          </a:ln>
        </p:spPr>
      </p:cxnSp>
      <p:sp>
        <p:nvSpPr>
          <p:cNvPr id="252" name="Google Shape;252;p12"/>
          <p:cNvSpPr txBox="1"/>
          <p:nvPr/>
        </p:nvSpPr>
        <p:spPr>
          <a:xfrm>
            <a:off x="18496125" y="7789450"/>
            <a:ext cx="176874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2"/>
              </a:solidFill>
              <a:latin typeface="Arial"/>
              <a:ea typeface="Arial"/>
              <a:cs typeface="Arial"/>
              <a:sym typeface="Arial"/>
            </a:endParaRPr>
          </a:p>
        </p:txBody>
      </p:sp>
      <p:sp>
        <p:nvSpPr>
          <p:cNvPr id="253" name="Google Shape;253;p12"/>
          <p:cNvSpPr txBox="1"/>
          <p:nvPr/>
        </p:nvSpPr>
        <p:spPr>
          <a:xfrm>
            <a:off x="600000" y="1543600"/>
            <a:ext cx="8177400" cy="526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s" sz="3600" b="1" i="0" u="none" strike="noStrike" cap="none">
                <a:solidFill>
                  <a:schemeClr val="dk1"/>
                </a:solidFill>
                <a:latin typeface="Poppins"/>
                <a:ea typeface="Poppins"/>
                <a:cs typeface="Poppins"/>
                <a:sym typeface="Poppins"/>
              </a:rPr>
              <a:t>La forma más rápida de aprender a utilizar una herramienta MagicSchool es mirar el ejemplo de esa herramienta.</a:t>
            </a:r>
            <a:endParaRPr sz="3600" b="1"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chemeClr val="dk1"/>
              </a:buClr>
              <a:buSzPts val="1100"/>
              <a:buFont typeface="Arial"/>
              <a:buNone/>
            </a:pPr>
            <a:endParaRPr sz="3600" b="1"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chemeClr val="dk1"/>
              </a:buClr>
              <a:buSzPts val="1100"/>
              <a:buFont typeface="Arial"/>
              <a:buNone/>
            </a:pPr>
            <a:r>
              <a:rPr lang="es" sz="3600" b="1" i="0" u="none" strike="noStrike" cap="none">
                <a:solidFill>
                  <a:schemeClr val="dk1"/>
                </a:solidFill>
                <a:latin typeface="Poppins"/>
                <a:ea typeface="Poppins"/>
                <a:cs typeface="Poppins"/>
                <a:sym typeface="Poppins"/>
              </a:rPr>
              <a:t>Paso 1: abra una herramienta </a:t>
            </a:r>
            <a:r>
              <a:rPr lang="es" sz="3600" b="0" i="0" u="none" strike="noStrike" cap="none">
                <a:solidFill>
                  <a:schemeClr val="dk1"/>
                </a:solidFill>
                <a:latin typeface="Poppins"/>
                <a:ea typeface="Poppins"/>
                <a:cs typeface="Poppins"/>
                <a:sym typeface="Poppins"/>
              </a:rPr>
              <a:t>que le interese explorar.</a:t>
            </a:r>
            <a:endParaRPr sz="3600" b="0"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chemeClr val="dk1"/>
              </a:buClr>
              <a:buSzPts val="1100"/>
              <a:buFont typeface="Arial"/>
              <a:buNone/>
            </a:pPr>
            <a:endParaRPr sz="3600" b="0"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chemeClr val="dk1"/>
              </a:buClr>
              <a:buSzPts val="1100"/>
              <a:buFont typeface="Arial"/>
              <a:buNone/>
            </a:pPr>
            <a:r>
              <a:rPr lang="es" sz="3600" b="1" i="0" u="none" strike="noStrike" cap="none">
                <a:solidFill>
                  <a:schemeClr val="dk1"/>
                </a:solidFill>
                <a:latin typeface="Poppins"/>
                <a:ea typeface="Poppins"/>
                <a:cs typeface="Poppins"/>
                <a:sym typeface="Poppins"/>
              </a:rPr>
              <a:t>Paso 2: Haga clic en el botón "Ejemplar" </a:t>
            </a:r>
            <a:r>
              <a:rPr lang="es" sz="3600" b="0" i="0" u="none" strike="noStrike" cap="none">
                <a:solidFill>
                  <a:schemeClr val="dk1"/>
                </a:solidFill>
                <a:latin typeface="Poppins"/>
                <a:ea typeface="Poppins"/>
                <a:cs typeface="Poppins"/>
                <a:sym typeface="Poppins"/>
              </a:rPr>
              <a:t>para ver un ejemplo de entradas y salidas y ver cómo funciona.</a:t>
            </a:r>
            <a:endParaRPr sz="3600" b="0" i="0" u="none" strike="noStrike" cap="none">
              <a:solidFill>
                <a:schemeClr val="dk1"/>
              </a:solidFill>
              <a:latin typeface="Poppins"/>
              <a:ea typeface="Poppins"/>
              <a:cs typeface="Poppins"/>
              <a:sym typeface="Poppins"/>
            </a:endParaRPr>
          </a:p>
        </p:txBody>
      </p:sp>
      <p:cxnSp>
        <p:nvCxnSpPr>
          <p:cNvPr id="254" name="Google Shape;254;p12"/>
          <p:cNvCxnSpPr/>
          <p:nvPr/>
        </p:nvCxnSpPr>
        <p:spPr>
          <a:xfrm rot="10800000" flipH="1">
            <a:off x="6834700" y="2906050"/>
            <a:ext cx="3742500" cy="1426800"/>
          </a:xfrm>
          <a:prstGeom prst="straightConnector1">
            <a:avLst/>
          </a:prstGeom>
          <a:noFill/>
          <a:ln w="38100" cap="flat" cmpd="sng">
            <a:solidFill>
              <a:schemeClr val="dk2"/>
            </a:solidFill>
            <a:prstDash val="solid"/>
            <a:round/>
            <a:headEnd type="none" w="sm" len="sm"/>
            <a:tailEnd type="triangle" w="med" len="med"/>
          </a:ln>
        </p:spPr>
      </p:cxnSp>
      <p:pic>
        <p:nvPicPr>
          <p:cNvPr id="255" name="Google Shape;255;p12"/>
          <p:cNvPicPr preferRelativeResize="0"/>
          <p:nvPr/>
        </p:nvPicPr>
        <p:blipFill rotWithShape="1">
          <a:blip r:embed="rId4">
            <a:alphaModFix/>
          </a:blip>
          <a:srcRect/>
          <a:stretch/>
        </p:blipFill>
        <p:spPr>
          <a:xfrm>
            <a:off x="10800950" y="3863395"/>
            <a:ext cx="6195000" cy="7705379"/>
          </a:xfrm>
          <a:prstGeom prst="rect">
            <a:avLst/>
          </a:prstGeom>
          <a:noFill/>
          <a:ln>
            <a:noFill/>
          </a:ln>
          <a:effectLst>
            <a:outerShdw blurRad="385763" dist="95250" dir="6900000" algn="bl" rotWithShape="0">
              <a:srgbClr val="000000">
                <a:alpha val="49803"/>
              </a:srgbClr>
            </a:outerShdw>
          </a:effectLst>
        </p:spPr>
      </p:pic>
      <p:cxnSp>
        <p:nvCxnSpPr>
          <p:cNvPr id="256" name="Google Shape;256;p12"/>
          <p:cNvCxnSpPr/>
          <p:nvPr/>
        </p:nvCxnSpPr>
        <p:spPr>
          <a:xfrm rot="10800000" flipH="1">
            <a:off x="7938875" y="4430700"/>
            <a:ext cx="4780200" cy="1020300"/>
          </a:xfrm>
          <a:prstGeom prst="straightConnector1">
            <a:avLst/>
          </a:prstGeom>
          <a:noFill/>
          <a:ln w="38100" cap="flat" cmpd="sng">
            <a:solidFill>
              <a:schemeClr val="dk2"/>
            </a:solidFill>
            <a:prstDash val="solid"/>
            <a:round/>
            <a:headEnd type="none" w="sm" len="sm"/>
            <a:tailEnd type="triangl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13"/>
          <p:cNvPicPr preferRelativeResize="0"/>
          <p:nvPr/>
        </p:nvPicPr>
        <p:blipFill rotWithShape="1">
          <a:blip r:embed="rId3">
            <a:alphaModFix/>
          </a:blip>
          <a:srcRect/>
          <a:stretch/>
        </p:blipFill>
        <p:spPr>
          <a:xfrm>
            <a:off x="9577050" y="1594273"/>
            <a:ext cx="5604625" cy="6307002"/>
          </a:xfrm>
          <a:prstGeom prst="rect">
            <a:avLst/>
          </a:prstGeom>
          <a:noFill/>
          <a:ln>
            <a:noFill/>
          </a:ln>
        </p:spPr>
      </p:pic>
      <p:sp>
        <p:nvSpPr>
          <p:cNvPr id="262" name="Google Shape;262;p13"/>
          <p:cNvSpPr txBox="1">
            <a:spLocks noGrp="1"/>
          </p:cNvSpPr>
          <p:nvPr>
            <p:ph type="title"/>
          </p:nvPr>
        </p:nvSpPr>
        <p:spPr>
          <a:xfrm>
            <a:off x="535700" y="22250"/>
            <a:ext cx="15056400" cy="968400"/>
          </a:xfrm>
          <a:prstGeom prst="rect">
            <a:avLst/>
          </a:prstGeom>
          <a:noFill/>
          <a:ln>
            <a:noFill/>
          </a:ln>
        </p:spPr>
        <p:txBody>
          <a:bodyPr spcFirstLastPara="1" wrap="square" lIns="38100" tIns="38100" rIns="38100" bIns="38100" anchor="b" anchorCtr="0">
            <a:noAutofit/>
          </a:bodyPr>
          <a:lstStyle/>
          <a:p>
            <a:pPr marL="0" lvl="0" indent="0" algn="l" rtl="0">
              <a:lnSpc>
                <a:spcPct val="100000"/>
              </a:lnSpc>
              <a:spcBef>
                <a:spcPts val="0"/>
              </a:spcBef>
              <a:spcAft>
                <a:spcPts val="0"/>
              </a:spcAft>
              <a:buSzPts val="2000"/>
              <a:buNone/>
            </a:pPr>
            <a:r>
              <a:rPr lang="es" sz="5200" b="1"/>
              <a:t>Aprenda a utilizar una herramienta MagicSchool</a:t>
            </a:r>
            <a:endParaRPr sz="5200" b="1"/>
          </a:p>
        </p:txBody>
      </p:sp>
      <p:cxnSp>
        <p:nvCxnSpPr>
          <p:cNvPr id="263" name="Google Shape;263;p13"/>
          <p:cNvCxnSpPr/>
          <p:nvPr/>
        </p:nvCxnSpPr>
        <p:spPr>
          <a:xfrm rot="10800000" flipH="1">
            <a:off x="600000" y="1051075"/>
            <a:ext cx="13477500" cy="10800"/>
          </a:xfrm>
          <a:prstGeom prst="straightConnector1">
            <a:avLst/>
          </a:prstGeom>
          <a:noFill/>
          <a:ln w="114300" cap="flat" cmpd="sng">
            <a:solidFill>
              <a:srgbClr val="5F26FC"/>
            </a:solidFill>
            <a:prstDash val="solid"/>
            <a:round/>
            <a:headEnd type="none" w="sm" len="sm"/>
            <a:tailEnd type="none" w="sm" len="sm"/>
          </a:ln>
        </p:spPr>
      </p:cxnSp>
      <p:sp>
        <p:nvSpPr>
          <p:cNvPr id="264" name="Google Shape;264;p13"/>
          <p:cNvSpPr txBox="1"/>
          <p:nvPr/>
        </p:nvSpPr>
        <p:spPr>
          <a:xfrm>
            <a:off x="18496125" y="7789450"/>
            <a:ext cx="176874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2"/>
              </a:solidFill>
              <a:latin typeface="Arial"/>
              <a:ea typeface="Arial"/>
              <a:cs typeface="Arial"/>
              <a:sym typeface="Arial"/>
            </a:endParaRPr>
          </a:p>
        </p:txBody>
      </p:sp>
      <p:sp>
        <p:nvSpPr>
          <p:cNvPr id="265" name="Google Shape;265;p13"/>
          <p:cNvSpPr txBox="1"/>
          <p:nvPr/>
        </p:nvSpPr>
        <p:spPr>
          <a:xfrm>
            <a:off x="600000" y="1524650"/>
            <a:ext cx="7974900" cy="526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s" sz="3600" b="1" i="0" u="none" strike="noStrike" cap="none">
                <a:solidFill>
                  <a:schemeClr val="dk1"/>
                </a:solidFill>
                <a:latin typeface="Poppins"/>
                <a:ea typeface="Poppins"/>
                <a:cs typeface="Poppins"/>
                <a:sym typeface="Poppins"/>
              </a:rPr>
              <a:t>La forma más rápida de aprender a utilizar una herramienta MagicSchool es mirar el ejemplo de esa herramienta.</a:t>
            </a:r>
            <a:endParaRPr sz="3600" b="0"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chemeClr val="dk1"/>
              </a:buClr>
              <a:buSzPts val="1100"/>
              <a:buFont typeface="Arial"/>
              <a:buNone/>
            </a:pPr>
            <a:endParaRPr sz="3600" b="1"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chemeClr val="dk1"/>
              </a:buClr>
              <a:buSzPts val="1100"/>
              <a:buFont typeface="Arial"/>
              <a:buNone/>
            </a:pPr>
            <a:r>
              <a:rPr lang="es" sz="3600" b="1" i="0" u="none" strike="noStrike" cap="none">
                <a:solidFill>
                  <a:schemeClr val="dk1"/>
                </a:solidFill>
                <a:latin typeface="Poppins"/>
                <a:ea typeface="Poppins"/>
                <a:cs typeface="Poppins"/>
                <a:sym typeface="Poppins"/>
              </a:rPr>
              <a:t>Paso 3: revise los resultados </a:t>
            </a:r>
            <a:r>
              <a:rPr lang="es" sz="3600" b="0" i="0" u="none" strike="noStrike" cap="none">
                <a:solidFill>
                  <a:schemeClr val="dk1"/>
                </a:solidFill>
                <a:latin typeface="Poppins"/>
                <a:ea typeface="Poppins"/>
                <a:cs typeface="Poppins"/>
                <a:sym typeface="Poppins"/>
              </a:rPr>
              <a:t>del mensaje de ejemplo.</a:t>
            </a:r>
            <a:endParaRPr sz="3600" b="0"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chemeClr val="dk1"/>
              </a:buClr>
              <a:buSzPts val="1100"/>
              <a:buFont typeface="Arial"/>
              <a:buNone/>
            </a:pPr>
            <a:endParaRPr sz="3600" b="0"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chemeClr val="dk1"/>
              </a:buClr>
              <a:buSzPts val="1100"/>
              <a:buFont typeface="Arial"/>
              <a:buNone/>
            </a:pPr>
            <a:r>
              <a:rPr lang="es" sz="3600" b="1" i="0" u="none" strike="noStrike" cap="none">
                <a:solidFill>
                  <a:schemeClr val="dk1"/>
                </a:solidFill>
                <a:latin typeface="Poppins"/>
                <a:ea typeface="Poppins"/>
                <a:cs typeface="Poppins"/>
                <a:sym typeface="Poppins"/>
              </a:rPr>
              <a:t>Paso 4: Identificar fortalezas y áreas de crecimiento </a:t>
            </a:r>
            <a:r>
              <a:rPr lang="es" sz="3600" b="0" i="0" u="none" strike="noStrike" cap="none">
                <a:solidFill>
                  <a:schemeClr val="dk1"/>
                </a:solidFill>
                <a:latin typeface="Poppins"/>
                <a:ea typeface="Poppins"/>
                <a:cs typeface="Poppins"/>
                <a:sym typeface="Poppins"/>
              </a:rPr>
              <a:t>para el mensaje y el resultado ejemplar.</a:t>
            </a:r>
            <a:endParaRPr sz="3600" b="0"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chemeClr val="dk1"/>
              </a:buClr>
              <a:buSzPts val="1100"/>
              <a:buFont typeface="Arial"/>
              <a:buNone/>
            </a:pPr>
            <a:endParaRPr sz="3600" b="0"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chemeClr val="dk1"/>
              </a:buClr>
              <a:buSzPts val="1100"/>
              <a:buFont typeface="Arial"/>
              <a:buNone/>
            </a:pPr>
            <a:endParaRPr sz="3600" b="0" i="0" u="none" strike="noStrike" cap="none">
              <a:solidFill>
                <a:schemeClr val="dk1"/>
              </a:solidFill>
              <a:latin typeface="Poppins"/>
              <a:ea typeface="Poppins"/>
              <a:cs typeface="Poppins"/>
              <a:sym typeface="Poppins"/>
            </a:endParaRPr>
          </a:p>
        </p:txBody>
      </p:sp>
      <p:cxnSp>
        <p:nvCxnSpPr>
          <p:cNvPr id="266" name="Google Shape;266;p13"/>
          <p:cNvCxnSpPr/>
          <p:nvPr/>
        </p:nvCxnSpPr>
        <p:spPr>
          <a:xfrm rot="10800000" flipH="1">
            <a:off x="8260350" y="2445175"/>
            <a:ext cx="2359200" cy="1692000"/>
          </a:xfrm>
          <a:prstGeom prst="straightConnector1">
            <a:avLst/>
          </a:prstGeom>
          <a:noFill/>
          <a:ln w="38100" cap="flat" cmpd="sng">
            <a:solidFill>
              <a:schemeClr val="dk2"/>
            </a:solidFill>
            <a:prstDash val="solid"/>
            <a:round/>
            <a:headEnd type="none" w="sm" len="sm"/>
            <a:tailEnd type="triangle" w="med" len="med"/>
          </a:ln>
        </p:spPr>
      </p:cxnSp>
      <p:pic>
        <p:nvPicPr>
          <p:cNvPr id="267" name="Google Shape;267;p13"/>
          <p:cNvPicPr preferRelativeResize="0"/>
          <p:nvPr/>
        </p:nvPicPr>
        <p:blipFill rotWithShape="1">
          <a:blip r:embed="rId4">
            <a:alphaModFix/>
          </a:blip>
          <a:srcRect/>
          <a:stretch/>
        </p:blipFill>
        <p:spPr>
          <a:xfrm>
            <a:off x="12453063" y="4173475"/>
            <a:ext cx="6123224" cy="5925425"/>
          </a:xfrm>
          <a:prstGeom prst="rect">
            <a:avLst/>
          </a:prstGeom>
          <a:noFill/>
          <a:ln>
            <a:noFill/>
          </a:ln>
        </p:spPr>
      </p:pic>
      <p:cxnSp>
        <p:nvCxnSpPr>
          <p:cNvPr id="268" name="Google Shape;268;p13"/>
          <p:cNvCxnSpPr/>
          <p:nvPr/>
        </p:nvCxnSpPr>
        <p:spPr>
          <a:xfrm rot="10800000" flipH="1">
            <a:off x="8665675" y="4738175"/>
            <a:ext cx="4682100" cy="1565400"/>
          </a:xfrm>
          <a:prstGeom prst="straightConnector1">
            <a:avLst/>
          </a:prstGeom>
          <a:noFill/>
          <a:ln w="38100" cap="flat" cmpd="sng">
            <a:solidFill>
              <a:schemeClr val="dk2"/>
            </a:solidFill>
            <a:prstDash val="solid"/>
            <a:round/>
            <a:headEnd type="none" w="sm" len="sm"/>
            <a:tailEnd type="triangl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4"/>
          <p:cNvSpPr txBox="1"/>
          <p:nvPr/>
        </p:nvSpPr>
        <p:spPr>
          <a:xfrm>
            <a:off x="368575" y="1235200"/>
            <a:ext cx="5557500" cy="985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5200"/>
              <a:buFont typeface="Arial"/>
              <a:buNone/>
            </a:pPr>
            <a:r>
              <a:rPr lang="es" sz="5200" b="1" i="0" u="none" strike="noStrike" cap="none">
                <a:solidFill>
                  <a:schemeClr val="dk1"/>
                </a:solidFill>
                <a:latin typeface="Poppins"/>
                <a:ea typeface="Poppins"/>
                <a:cs typeface="Poppins"/>
                <a:sym typeface="Poppins"/>
              </a:rPr>
              <a:t>¡Inténtalo tú mismo!</a:t>
            </a:r>
            <a:endParaRPr sz="4800" b="0" i="0" u="none" strike="noStrike" cap="none">
              <a:solidFill>
                <a:srgbClr val="000000"/>
              </a:solidFill>
              <a:latin typeface="Arial"/>
              <a:ea typeface="Arial"/>
              <a:cs typeface="Arial"/>
              <a:sym typeface="Arial"/>
            </a:endParaRPr>
          </a:p>
        </p:txBody>
      </p:sp>
      <p:sp>
        <p:nvSpPr>
          <p:cNvPr id="274" name="Google Shape;274;p14"/>
          <p:cNvSpPr txBox="1"/>
          <p:nvPr/>
        </p:nvSpPr>
        <p:spPr>
          <a:xfrm>
            <a:off x="600000" y="2153700"/>
            <a:ext cx="7170300" cy="756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s" sz="3600" b="1" i="0" u="none" strike="noStrike" cap="none">
                <a:solidFill>
                  <a:schemeClr val="dk1"/>
                </a:solidFill>
                <a:latin typeface="Poppins"/>
                <a:ea typeface="Poppins"/>
                <a:cs typeface="Poppins"/>
                <a:sym typeface="Poppins"/>
              </a:rPr>
              <a:t>Parte 1:</a:t>
            </a:r>
            <a:endParaRPr sz="3600" b="1" i="0" u="none" strike="noStrike" cap="none">
              <a:solidFill>
                <a:schemeClr val="dk1"/>
              </a:solidFill>
              <a:latin typeface="Poppins"/>
              <a:ea typeface="Poppins"/>
              <a:cs typeface="Poppins"/>
              <a:sym typeface="Poppins"/>
            </a:endParaRPr>
          </a:p>
          <a:p>
            <a:pPr marL="457200" marR="0" lvl="0" indent="-457200" algn="l" rtl="0">
              <a:lnSpc>
                <a:spcPct val="100000"/>
              </a:lnSpc>
              <a:spcBef>
                <a:spcPts val="0"/>
              </a:spcBef>
              <a:spcAft>
                <a:spcPts val="0"/>
              </a:spcAft>
              <a:buClr>
                <a:schemeClr val="dk1"/>
              </a:buClr>
              <a:buSzPts val="3600"/>
              <a:buFont typeface="Poppins"/>
              <a:buAutoNum type="arabicPeriod"/>
            </a:pPr>
            <a:r>
              <a:rPr lang="es" sz="3600" b="1" i="0" u="none" strike="noStrike" cap="none">
                <a:solidFill>
                  <a:schemeClr val="dk1"/>
                </a:solidFill>
                <a:latin typeface="Poppins"/>
                <a:ea typeface="Poppins"/>
                <a:cs typeface="Poppins"/>
                <a:sym typeface="Poppins"/>
              </a:rPr>
              <a:t>Elija una herramienta </a:t>
            </a:r>
            <a:r>
              <a:rPr lang="es" sz="3600" b="0" i="0" u="none" strike="noStrike" cap="none">
                <a:solidFill>
                  <a:schemeClr val="dk1"/>
                </a:solidFill>
                <a:latin typeface="Poppins"/>
                <a:ea typeface="Poppins"/>
                <a:cs typeface="Poppins"/>
                <a:sym typeface="Poppins"/>
              </a:rPr>
              <a:t>sobre la que desee obtener más información.</a:t>
            </a:r>
            <a:endParaRPr sz="3600" b="0" i="0" u="none" strike="noStrike" cap="none">
              <a:solidFill>
                <a:schemeClr val="dk1"/>
              </a:solidFill>
              <a:latin typeface="Poppins"/>
              <a:ea typeface="Poppins"/>
              <a:cs typeface="Poppins"/>
              <a:sym typeface="Poppins"/>
            </a:endParaRPr>
          </a:p>
          <a:p>
            <a:pPr marL="457200" marR="0" lvl="0" indent="-457200" algn="l" rtl="0">
              <a:lnSpc>
                <a:spcPct val="100000"/>
              </a:lnSpc>
              <a:spcBef>
                <a:spcPts val="0"/>
              </a:spcBef>
              <a:spcAft>
                <a:spcPts val="0"/>
              </a:spcAft>
              <a:buClr>
                <a:schemeClr val="dk1"/>
              </a:buClr>
              <a:buSzPts val="3600"/>
              <a:buFont typeface="Poppins"/>
              <a:buAutoNum type="arabicPeriod"/>
            </a:pPr>
            <a:r>
              <a:rPr lang="es" sz="3600" b="1" i="0" u="none" strike="noStrike" cap="none">
                <a:solidFill>
                  <a:schemeClr val="dk1"/>
                </a:solidFill>
                <a:latin typeface="Poppins"/>
                <a:ea typeface="Poppins"/>
                <a:cs typeface="Poppins"/>
                <a:sym typeface="Poppins"/>
              </a:rPr>
              <a:t>Haga clic en el botón Ejemplar </a:t>
            </a:r>
            <a:r>
              <a:rPr lang="es" sz="3600" b="0" i="0" u="none" strike="noStrike" cap="none">
                <a:solidFill>
                  <a:schemeClr val="dk1"/>
                </a:solidFill>
                <a:latin typeface="Poppins"/>
                <a:ea typeface="Poppins"/>
                <a:cs typeface="Poppins"/>
                <a:sym typeface="Poppins"/>
              </a:rPr>
              <a:t>para ver un ejemplo de entradas y salidas.</a:t>
            </a:r>
            <a:r>
              <a:rPr lang="es" sz="3600" b="1" i="0" u="none" strike="noStrike" cap="none">
                <a:solidFill>
                  <a:schemeClr val="dk1"/>
                </a:solidFill>
                <a:latin typeface="Poppins"/>
                <a:ea typeface="Poppins"/>
                <a:cs typeface="Poppins"/>
                <a:sym typeface="Poppins"/>
              </a:rPr>
              <a:t>  </a:t>
            </a:r>
            <a:r>
              <a:rPr lang="es" sz="3600" b="0" i="0" u="none" strike="noStrike" cap="none">
                <a:solidFill>
                  <a:schemeClr val="dk1"/>
                </a:solidFill>
                <a:latin typeface="Poppins"/>
                <a:ea typeface="Poppins"/>
                <a:cs typeface="Poppins"/>
                <a:sym typeface="Poppins"/>
              </a:rPr>
              <a:t>  </a:t>
            </a:r>
            <a:endParaRPr sz="3600" b="0" i="0" u="none" strike="noStrike" cap="none">
              <a:solidFill>
                <a:schemeClr val="dk1"/>
              </a:solidFill>
              <a:latin typeface="Poppins"/>
              <a:ea typeface="Poppins"/>
              <a:cs typeface="Poppins"/>
              <a:sym typeface="Poppins"/>
            </a:endParaRPr>
          </a:p>
          <a:p>
            <a:pPr marL="457200" marR="0" lvl="0" indent="-457200" algn="l" rtl="0">
              <a:lnSpc>
                <a:spcPct val="100000"/>
              </a:lnSpc>
              <a:spcBef>
                <a:spcPts val="0"/>
              </a:spcBef>
              <a:spcAft>
                <a:spcPts val="0"/>
              </a:spcAft>
              <a:buClr>
                <a:schemeClr val="dk1"/>
              </a:buClr>
              <a:buSzPts val="3600"/>
              <a:buFont typeface="Poppins"/>
              <a:buAutoNum type="arabicPeriod"/>
            </a:pPr>
            <a:r>
              <a:rPr lang="es" sz="3600" b="1" i="0" u="none" strike="noStrike" cap="none">
                <a:solidFill>
                  <a:schemeClr val="dk1"/>
                </a:solidFill>
                <a:latin typeface="Poppins"/>
                <a:ea typeface="Poppins"/>
                <a:cs typeface="Poppins"/>
                <a:sym typeface="Poppins"/>
              </a:rPr>
              <a:t>Identifique las fortalezas y áreas de crecimiento </a:t>
            </a:r>
            <a:r>
              <a:rPr lang="es" sz="3600" b="0" i="0" u="none" strike="noStrike" cap="none">
                <a:solidFill>
                  <a:schemeClr val="dk1"/>
                </a:solidFill>
                <a:latin typeface="Poppins"/>
                <a:ea typeface="Poppins"/>
                <a:cs typeface="Poppins"/>
                <a:sym typeface="Poppins"/>
              </a:rPr>
              <a:t>para el mensaje y el resultado ejemplares.</a:t>
            </a:r>
            <a:endParaRPr sz="3600" b="0"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Poppins"/>
              <a:ea typeface="Poppins"/>
              <a:cs typeface="Poppins"/>
              <a:sym typeface="Poppins"/>
            </a:endParaRPr>
          </a:p>
        </p:txBody>
      </p:sp>
      <p:sp>
        <p:nvSpPr>
          <p:cNvPr id="275" name="Google Shape;275;p14"/>
          <p:cNvSpPr txBox="1">
            <a:spLocks noGrp="1"/>
          </p:cNvSpPr>
          <p:nvPr>
            <p:ph type="title"/>
          </p:nvPr>
        </p:nvSpPr>
        <p:spPr>
          <a:xfrm>
            <a:off x="535700" y="22250"/>
            <a:ext cx="15056400" cy="968400"/>
          </a:xfrm>
          <a:prstGeom prst="rect">
            <a:avLst/>
          </a:prstGeom>
          <a:noFill/>
          <a:ln>
            <a:noFill/>
          </a:ln>
        </p:spPr>
        <p:txBody>
          <a:bodyPr spcFirstLastPara="1" wrap="square" lIns="38100" tIns="38100" rIns="38100" bIns="38100" anchor="b" anchorCtr="0">
            <a:noAutofit/>
          </a:bodyPr>
          <a:lstStyle/>
          <a:p>
            <a:pPr marL="0" lvl="0" indent="0" algn="l" rtl="0">
              <a:lnSpc>
                <a:spcPct val="100000"/>
              </a:lnSpc>
              <a:spcBef>
                <a:spcPts val="0"/>
              </a:spcBef>
              <a:spcAft>
                <a:spcPts val="0"/>
              </a:spcAft>
              <a:buSzPts val="2000"/>
              <a:buNone/>
            </a:pPr>
            <a:r>
              <a:rPr lang="es" sz="5200" b="1"/>
              <a:t>Aprenda a utilizar una herramienta MagicSchool</a:t>
            </a:r>
            <a:endParaRPr sz="5200" b="1"/>
          </a:p>
        </p:txBody>
      </p:sp>
      <p:cxnSp>
        <p:nvCxnSpPr>
          <p:cNvPr id="276" name="Google Shape;276;p14"/>
          <p:cNvCxnSpPr/>
          <p:nvPr/>
        </p:nvCxnSpPr>
        <p:spPr>
          <a:xfrm rot="10800000" flipH="1">
            <a:off x="600000" y="1051075"/>
            <a:ext cx="13477500" cy="10800"/>
          </a:xfrm>
          <a:prstGeom prst="straightConnector1">
            <a:avLst/>
          </a:prstGeom>
          <a:noFill/>
          <a:ln w="114300" cap="flat" cmpd="sng">
            <a:solidFill>
              <a:srgbClr val="5F26FC"/>
            </a:solidFill>
            <a:prstDash val="solid"/>
            <a:round/>
            <a:headEnd type="none" w="sm" len="sm"/>
            <a:tailEnd type="none" w="sm" len="sm"/>
          </a:ln>
        </p:spPr>
      </p:cxnSp>
      <p:pic>
        <p:nvPicPr>
          <p:cNvPr id="277" name="Google Shape;277;p14"/>
          <p:cNvPicPr preferRelativeResize="0"/>
          <p:nvPr/>
        </p:nvPicPr>
        <p:blipFill rotWithShape="1">
          <a:blip r:embed="rId3">
            <a:alphaModFix/>
          </a:blip>
          <a:srcRect/>
          <a:stretch/>
        </p:blipFill>
        <p:spPr>
          <a:xfrm>
            <a:off x="7862500" y="2442675"/>
            <a:ext cx="17726644" cy="6498850"/>
          </a:xfrm>
          <a:prstGeom prst="rect">
            <a:avLst/>
          </a:prstGeom>
          <a:noFill/>
          <a:ln>
            <a:noFill/>
          </a:ln>
          <a:effectLst>
            <a:outerShdw blurRad="457200" dist="180975" dir="6900000" algn="bl" rotWithShape="0">
              <a:srgbClr val="000000">
                <a:alpha val="49803"/>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5"/>
          <p:cNvSpPr txBox="1"/>
          <p:nvPr/>
        </p:nvSpPr>
        <p:spPr>
          <a:xfrm>
            <a:off x="368575" y="1235200"/>
            <a:ext cx="5557500" cy="985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5200"/>
              <a:buFont typeface="Arial"/>
              <a:buNone/>
            </a:pPr>
            <a:r>
              <a:rPr lang="es" sz="5200" b="1" i="0" u="none" strike="noStrike" cap="none">
                <a:solidFill>
                  <a:schemeClr val="dk1"/>
                </a:solidFill>
                <a:latin typeface="Poppins"/>
                <a:ea typeface="Poppins"/>
                <a:cs typeface="Poppins"/>
                <a:sym typeface="Poppins"/>
              </a:rPr>
              <a:t>¡Inténtalo tú mismo!</a:t>
            </a:r>
            <a:endParaRPr sz="4800" b="0" i="0" u="none" strike="noStrike" cap="none">
              <a:solidFill>
                <a:srgbClr val="000000"/>
              </a:solidFill>
              <a:latin typeface="Arial"/>
              <a:ea typeface="Arial"/>
              <a:cs typeface="Arial"/>
              <a:sym typeface="Arial"/>
            </a:endParaRPr>
          </a:p>
        </p:txBody>
      </p:sp>
      <p:sp>
        <p:nvSpPr>
          <p:cNvPr id="283" name="Google Shape;283;p15"/>
          <p:cNvSpPr txBox="1">
            <a:spLocks noGrp="1"/>
          </p:cNvSpPr>
          <p:nvPr>
            <p:ph type="title"/>
          </p:nvPr>
        </p:nvSpPr>
        <p:spPr>
          <a:xfrm>
            <a:off x="535700" y="22250"/>
            <a:ext cx="15056400" cy="968400"/>
          </a:xfrm>
          <a:prstGeom prst="rect">
            <a:avLst/>
          </a:prstGeom>
          <a:noFill/>
          <a:ln>
            <a:noFill/>
          </a:ln>
        </p:spPr>
        <p:txBody>
          <a:bodyPr spcFirstLastPara="1" wrap="square" lIns="38100" tIns="38100" rIns="38100" bIns="38100" anchor="b" anchorCtr="0">
            <a:noAutofit/>
          </a:bodyPr>
          <a:lstStyle/>
          <a:p>
            <a:pPr marL="0" lvl="0" indent="0" algn="l" rtl="0">
              <a:lnSpc>
                <a:spcPct val="100000"/>
              </a:lnSpc>
              <a:spcBef>
                <a:spcPts val="0"/>
              </a:spcBef>
              <a:spcAft>
                <a:spcPts val="0"/>
              </a:spcAft>
              <a:buSzPts val="2000"/>
              <a:buNone/>
            </a:pPr>
            <a:r>
              <a:rPr lang="es" sz="5200" b="1"/>
              <a:t>Aprenda a utilizar una herramienta MagicSchool</a:t>
            </a:r>
            <a:endParaRPr sz="5200" b="1"/>
          </a:p>
        </p:txBody>
      </p:sp>
      <p:cxnSp>
        <p:nvCxnSpPr>
          <p:cNvPr id="284" name="Google Shape;284;p15"/>
          <p:cNvCxnSpPr/>
          <p:nvPr/>
        </p:nvCxnSpPr>
        <p:spPr>
          <a:xfrm rot="10800000" flipH="1">
            <a:off x="600000" y="1051075"/>
            <a:ext cx="13477500" cy="10800"/>
          </a:xfrm>
          <a:prstGeom prst="straightConnector1">
            <a:avLst/>
          </a:prstGeom>
          <a:noFill/>
          <a:ln w="114300" cap="flat" cmpd="sng">
            <a:solidFill>
              <a:srgbClr val="5F26FC"/>
            </a:solidFill>
            <a:prstDash val="solid"/>
            <a:round/>
            <a:headEnd type="none" w="sm" len="sm"/>
            <a:tailEnd type="none" w="sm" len="sm"/>
          </a:ln>
        </p:spPr>
      </p:cxnSp>
      <p:pic>
        <p:nvPicPr>
          <p:cNvPr id="285" name="Google Shape;285;p15"/>
          <p:cNvPicPr preferRelativeResize="0"/>
          <p:nvPr/>
        </p:nvPicPr>
        <p:blipFill rotWithShape="1">
          <a:blip r:embed="rId3">
            <a:alphaModFix/>
          </a:blip>
          <a:srcRect/>
          <a:stretch/>
        </p:blipFill>
        <p:spPr>
          <a:xfrm>
            <a:off x="7862500" y="2442675"/>
            <a:ext cx="17726644" cy="6498850"/>
          </a:xfrm>
          <a:prstGeom prst="rect">
            <a:avLst/>
          </a:prstGeom>
          <a:noFill/>
          <a:ln>
            <a:noFill/>
          </a:ln>
          <a:effectLst>
            <a:outerShdw blurRad="457200" dist="180975" dir="6900000" algn="bl" rotWithShape="0">
              <a:srgbClr val="000000">
                <a:alpha val="49803"/>
              </a:srgbClr>
            </a:outerShdw>
          </a:effectLst>
        </p:spPr>
      </p:pic>
      <p:sp>
        <p:nvSpPr>
          <p:cNvPr id="286" name="Google Shape;286;p15"/>
          <p:cNvSpPr txBox="1"/>
          <p:nvPr/>
        </p:nvSpPr>
        <p:spPr>
          <a:xfrm>
            <a:off x="600000" y="2153700"/>
            <a:ext cx="7170300" cy="756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s" sz="3600" b="1" i="0" u="none" strike="noStrike" cap="none">
                <a:solidFill>
                  <a:schemeClr val="dk1"/>
                </a:solidFill>
                <a:latin typeface="Poppins"/>
                <a:ea typeface="Poppins"/>
                <a:cs typeface="Poppins"/>
                <a:sym typeface="Poppins"/>
              </a:rPr>
              <a:t>Parte 2:</a:t>
            </a:r>
            <a:endParaRPr sz="3600" b="1" i="0" u="none" strike="noStrike" cap="none">
              <a:solidFill>
                <a:schemeClr val="dk1"/>
              </a:solidFill>
              <a:latin typeface="Poppins"/>
              <a:ea typeface="Poppins"/>
              <a:cs typeface="Poppins"/>
              <a:sym typeface="Poppins"/>
            </a:endParaRPr>
          </a:p>
          <a:p>
            <a:pPr marL="457200" marR="0" lvl="0" indent="-457200" algn="l" rtl="0">
              <a:lnSpc>
                <a:spcPct val="100000"/>
              </a:lnSpc>
              <a:spcBef>
                <a:spcPts val="0"/>
              </a:spcBef>
              <a:spcAft>
                <a:spcPts val="0"/>
              </a:spcAft>
              <a:buClr>
                <a:schemeClr val="dk1"/>
              </a:buClr>
              <a:buSzPts val="3600"/>
              <a:buFont typeface="Poppins"/>
              <a:buAutoNum type="arabicPeriod"/>
            </a:pPr>
            <a:r>
              <a:rPr lang="es" sz="3600" b="1" i="0" u="none" strike="noStrike" cap="none">
                <a:solidFill>
                  <a:schemeClr val="dk1"/>
                </a:solidFill>
                <a:latin typeface="Poppins"/>
                <a:ea typeface="Poppins"/>
                <a:cs typeface="Poppins"/>
                <a:sym typeface="Poppins"/>
              </a:rPr>
              <a:t>Elija una herramienta </a:t>
            </a:r>
            <a:r>
              <a:rPr lang="es" sz="3600" b="0" i="0" u="none" strike="noStrike" cap="none">
                <a:solidFill>
                  <a:schemeClr val="dk1"/>
                </a:solidFill>
                <a:latin typeface="Poppins"/>
                <a:ea typeface="Poppins"/>
                <a:cs typeface="Poppins"/>
                <a:sym typeface="Poppins"/>
              </a:rPr>
              <a:t>que desee probar.</a:t>
            </a:r>
            <a:endParaRPr sz="3600" b="0" i="0" u="none" strike="noStrike" cap="none">
              <a:solidFill>
                <a:schemeClr val="dk1"/>
              </a:solidFill>
              <a:latin typeface="Poppins"/>
              <a:ea typeface="Poppins"/>
              <a:cs typeface="Poppins"/>
              <a:sym typeface="Poppins"/>
            </a:endParaRPr>
          </a:p>
          <a:p>
            <a:pPr marL="457200" marR="0" lvl="0" indent="-457200" algn="l" rtl="0">
              <a:lnSpc>
                <a:spcPct val="100000"/>
              </a:lnSpc>
              <a:spcBef>
                <a:spcPts val="0"/>
              </a:spcBef>
              <a:spcAft>
                <a:spcPts val="0"/>
              </a:spcAft>
              <a:buClr>
                <a:schemeClr val="dk1"/>
              </a:buClr>
              <a:buSzPts val="3600"/>
              <a:buFont typeface="Poppins"/>
              <a:buAutoNum type="arabicPeriod"/>
            </a:pPr>
            <a:r>
              <a:rPr lang="es" sz="3600" b="1" i="0" u="none" strike="noStrike" cap="none">
                <a:solidFill>
                  <a:schemeClr val="dk1"/>
                </a:solidFill>
                <a:latin typeface="Poppins"/>
                <a:ea typeface="Poppins"/>
                <a:cs typeface="Poppins"/>
                <a:sym typeface="Poppins"/>
              </a:rPr>
              <a:t>Genere su propio resultado </a:t>
            </a:r>
            <a:r>
              <a:rPr lang="es" sz="3600" b="0" i="0" u="none" strike="noStrike" cap="none">
                <a:solidFill>
                  <a:schemeClr val="dk1"/>
                </a:solidFill>
                <a:latin typeface="Poppins"/>
                <a:ea typeface="Poppins"/>
                <a:cs typeface="Poppins"/>
                <a:sym typeface="Poppins"/>
              </a:rPr>
              <a:t>completando los campos de esa herramienta.</a:t>
            </a:r>
            <a:r>
              <a:rPr lang="es" sz="3600" b="1" i="0" u="none" strike="noStrike" cap="none">
                <a:solidFill>
                  <a:schemeClr val="dk1"/>
                </a:solidFill>
                <a:latin typeface="Poppins"/>
                <a:ea typeface="Poppins"/>
                <a:cs typeface="Poppins"/>
                <a:sym typeface="Poppins"/>
              </a:rPr>
              <a:t>  </a:t>
            </a:r>
            <a:r>
              <a:rPr lang="es" sz="3600" b="0" i="0" u="none" strike="noStrike" cap="none">
                <a:solidFill>
                  <a:schemeClr val="dk1"/>
                </a:solidFill>
                <a:latin typeface="Poppins"/>
                <a:ea typeface="Poppins"/>
                <a:cs typeface="Poppins"/>
                <a:sym typeface="Poppins"/>
              </a:rPr>
              <a:t>  </a:t>
            </a:r>
            <a:endParaRPr sz="3600" b="0" i="0" u="none" strike="noStrike" cap="none">
              <a:solidFill>
                <a:schemeClr val="dk1"/>
              </a:solidFill>
              <a:latin typeface="Poppins"/>
              <a:ea typeface="Poppins"/>
              <a:cs typeface="Poppins"/>
              <a:sym typeface="Poppins"/>
            </a:endParaRPr>
          </a:p>
          <a:p>
            <a:pPr marL="457200" marR="0" lvl="0" indent="-457200" algn="l" rtl="0">
              <a:lnSpc>
                <a:spcPct val="100000"/>
              </a:lnSpc>
              <a:spcBef>
                <a:spcPts val="0"/>
              </a:spcBef>
              <a:spcAft>
                <a:spcPts val="0"/>
              </a:spcAft>
              <a:buClr>
                <a:schemeClr val="dk1"/>
              </a:buClr>
              <a:buSzPts val="3600"/>
              <a:buFont typeface="Poppins"/>
              <a:buAutoNum type="arabicPeriod"/>
            </a:pPr>
            <a:r>
              <a:rPr lang="es" sz="3600" b="1" i="0" u="none" strike="noStrike" cap="none">
                <a:solidFill>
                  <a:schemeClr val="dk1"/>
                </a:solidFill>
                <a:latin typeface="Poppins"/>
                <a:ea typeface="Poppins"/>
                <a:cs typeface="Poppins"/>
                <a:sym typeface="Poppins"/>
              </a:rPr>
              <a:t>Identifique las fortalezas y áreas de crecimiento </a:t>
            </a:r>
            <a:r>
              <a:rPr lang="es" sz="3600" b="0" i="0" u="none" strike="noStrike" cap="none">
                <a:solidFill>
                  <a:schemeClr val="dk1"/>
                </a:solidFill>
                <a:latin typeface="Poppins"/>
                <a:ea typeface="Poppins"/>
                <a:cs typeface="Poppins"/>
                <a:sym typeface="Poppins"/>
              </a:rPr>
              <a:t>para el resultado que generó.</a:t>
            </a:r>
            <a:endParaRPr sz="3600" b="0"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600"/>
              <a:buFont typeface="Arial"/>
              <a:buNone/>
            </a:pPr>
            <a:r>
              <a:rPr lang="es" sz="3600" b="1" i="0" u="sng" strike="noStrike" cap="none">
                <a:solidFill>
                  <a:schemeClr val="dk1"/>
                </a:solidFill>
                <a:latin typeface="Poppins"/>
                <a:ea typeface="Poppins"/>
                <a:cs typeface="Poppins"/>
                <a:sym typeface="Poppins"/>
              </a:rPr>
              <a:t>¡Detente ahí! </a:t>
            </a:r>
            <a:r>
              <a:rPr lang="es" sz="3600" b="1" i="0" u="none" strike="noStrike" cap="none">
                <a:solidFill>
                  <a:schemeClr val="dk1"/>
                </a:solidFill>
                <a:latin typeface="Poppins"/>
                <a:ea typeface="Poppins"/>
                <a:cs typeface="Poppins"/>
                <a:sym typeface="Poppins"/>
              </a:rPr>
              <a:t>Usaremos su resultado en el próximo Pruébelo usted mismo.</a:t>
            </a:r>
            <a:endParaRPr sz="3600" b="1"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16"/>
          <p:cNvPicPr preferRelativeResize="0"/>
          <p:nvPr/>
        </p:nvPicPr>
        <p:blipFill rotWithShape="1">
          <a:blip r:embed="rId3">
            <a:alphaModFix/>
          </a:blip>
          <a:srcRect/>
          <a:stretch/>
        </p:blipFill>
        <p:spPr>
          <a:xfrm>
            <a:off x="8721425" y="1619600"/>
            <a:ext cx="9361926" cy="7520643"/>
          </a:xfrm>
          <a:prstGeom prst="rect">
            <a:avLst/>
          </a:prstGeom>
          <a:noFill/>
          <a:ln>
            <a:noFill/>
          </a:ln>
        </p:spPr>
      </p:pic>
      <p:sp>
        <p:nvSpPr>
          <p:cNvPr id="292" name="Google Shape;292;p16"/>
          <p:cNvSpPr txBox="1"/>
          <p:nvPr/>
        </p:nvSpPr>
        <p:spPr>
          <a:xfrm>
            <a:off x="18496125" y="7789450"/>
            <a:ext cx="176874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2"/>
              </a:solidFill>
              <a:latin typeface="Arial"/>
              <a:ea typeface="Arial"/>
              <a:cs typeface="Arial"/>
              <a:sym typeface="Arial"/>
            </a:endParaRPr>
          </a:p>
        </p:txBody>
      </p:sp>
      <p:sp>
        <p:nvSpPr>
          <p:cNvPr id="293" name="Google Shape;293;p16"/>
          <p:cNvSpPr txBox="1"/>
          <p:nvPr/>
        </p:nvSpPr>
        <p:spPr>
          <a:xfrm>
            <a:off x="535700" y="1232775"/>
            <a:ext cx="8023800" cy="886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s" sz="3600" b="1" i="0" u="none" strike="noStrike" cap="none">
                <a:solidFill>
                  <a:schemeClr val="dk1"/>
                </a:solidFill>
                <a:latin typeface="Poppins"/>
                <a:ea typeface="Poppins"/>
                <a:cs typeface="Poppins"/>
                <a:sym typeface="Poppins"/>
              </a:rPr>
              <a:t>Modifique sus resultados con la barra de Acciones en la parte inferior de su generación.</a:t>
            </a:r>
            <a:r>
              <a:rPr lang="es" sz="3200" b="1" i="0" u="none" strike="noStrike" cap="none">
                <a:solidFill>
                  <a:schemeClr val="dk1"/>
                </a:solidFill>
                <a:latin typeface="Poppins"/>
                <a:ea typeface="Poppins"/>
                <a:cs typeface="Poppins"/>
                <a:sym typeface="Poppins"/>
              </a:rPr>
              <a:t> </a:t>
            </a:r>
            <a:endParaRPr sz="3200" b="1"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200"/>
              <a:buFont typeface="Arial"/>
              <a:buNone/>
            </a:pPr>
            <a:endParaRPr sz="3200" b="1" i="0" u="none" strike="noStrike" cap="none">
              <a:solidFill>
                <a:schemeClr val="dk1"/>
              </a:solidFill>
              <a:latin typeface="Poppins"/>
              <a:ea typeface="Poppins"/>
              <a:cs typeface="Poppins"/>
              <a:sym typeface="Poppins"/>
            </a:endParaRPr>
          </a:p>
          <a:p>
            <a:pPr marL="457200" marR="0" lvl="0" indent="-431800" algn="l" rtl="0">
              <a:lnSpc>
                <a:spcPct val="100000"/>
              </a:lnSpc>
              <a:spcBef>
                <a:spcPts val="0"/>
              </a:spcBef>
              <a:spcAft>
                <a:spcPts val="0"/>
              </a:spcAft>
              <a:buClr>
                <a:schemeClr val="dk1"/>
              </a:buClr>
              <a:buSzPts val="3200"/>
              <a:buFont typeface="Poppins"/>
              <a:buAutoNum type="arabicPeriod"/>
            </a:pPr>
            <a:r>
              <a:rPr lang="es" sz="3200" b="1" i="0" u="none" strike="noStrike" cap="none">
                <a:solidFill>
                  <a:schemeClr val="dk1"/>
                </a:solidFill>
                <a:latin typeface="Poppins"/>
                <a:ea typeface="Poppins"/>
                <a:cs typeface="Poppins"/>
                <a:sym typeface="Poppins"/>
              </a:rPr>
              <a:t>Obtenga un resumen </a:t>
            </a:r>
            <a:r>
              <a:rPr lang="es" sz="3200" b="0" i="0" u="none" strike="noStrike" cap="none">
                <a:solidFill>
                  <a:schemeClr val="dk1"/>
                </a:solidFill>
                <a:latin typeface="Poppins"/>
                <a:ea typeface="Poppins"/>
                <a:cs typeface="Poppins"/>
                <a:sym typeface="Poppins"/>
              </a:rPr>
              <a:t>de su producción.</a:t>
            </a:r>
            <a:endParaRPr sz="3200" b="0" i="0" u="none" strike="noStrike" cap="none">
              <a:solidFill>
                <a:schemeClr val="dk1"/>
              </a:solidFill>
              <a:latin typeface="Poppins"/>
              <a:ea typeface="Poppins"/>
              <a:cs typeface="Poppins"/>
              <a:sym typeface="Poppins"/>
            </a:endParaRPr>
          </a:p>
          <a:p>
            <a:pPr marL="45720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Poppins"/>
              <a:ea typeface="Poppins"/>
              <a:cs typeface="Poppins"/>
              <a:sym typeface="Poppins"/>
            </a:endParaRPr>
          </a:p>
          <a:p>
            <a:pPr marL="457200" marR="0" lvl="0" indent="-431800" algn="l" rtl="0">
              <a:lnSpc>
                <a:spcPct val="100000"/>
              </a:lnSpc>
              <a:spcBef>
                <a:spcPts val="0"/>
              </a:spcBef>
              <a:spcAft>
                <a:spcPts val="0"/>
              </a:spcAft>
              <a:buClr>
                <a:schemeClr val="dk1"/>
              </a:buClr>
              <a:buSzPts val="3200"/>
              <a:buFont typeface="Poppins"/>
              <a:buAutoNum type="arabicPeriod"/>
            </a:pPr>
            <a:r>
              <a:rPr lang="es" sz="3200" b="1" i="0" u="none" strike="noStrike" cap="none">
                <a:solidFill>
                  <a:schemeClr val="dk1"/>
                </a:solidFill>
                <a:latin typeface="Poppins"/>
                <a:ea typeface="Poppins"/>
                <a:cs typeface="Poppins"/>
                <a:sym typeface="Poppins"/>
              </a:rPr>
              <a:t>Cambie la duración </a:t>
            </a:r>
            <a:r>
              <a:rPr lang="es" sz="3200" b="0" i="0" u="none" strike="noStrike" cap="none">
                <a:solidFill>
                  <a:schemeClr val="dk1"/>
                </a:solidFill>
                <a:latin typeface="Poppins"/>
                <a:ea typeface="Poppins"/>
                <a:cs typeface="Poppins"/>
                <a:sym typeface="Poppins"/>
              </a:rPr>
              <a:t>de su salida.</a:t>
            </a:r>
            <a:endParaRPr sz="3200" b="0" i="0" u="none" strike="noStrike" cap="none">
              <a:solidFill>
                <a:schemeClr val="dk1"/>
              </a:solidFill>
              <a:latin typeface="Poppins"/>
              <a:ea typeface="Poppins"/>
              <a:cs typeface="Poppins"/>
              <a:sym typeface="Poppins"/>
            </a:endParaRPr>
          </a:p>
          <a:p>
            <a:pPr marL="45720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Poppins"/>
              <a:ea typeface="Poppins"/>
              <a:cs typeface="Poppins"/>
              <a:sym typeface="Poppins"/>
            </a:endParaRPr>
          </a:p>
          <a:p>
            <a:pPr marL="457200" marR="0" lvl="0" indent="-431800" algn="l" rtl="0">
              <a:lnSpc>
                <a:spcPct val="100000"/>
              </a:lnSpc>
              <a:spcBef>
                <a:spcPts val="0"/>
              </a:spcBef>
              <a:spcAft>
                <a:spcPts val="0"/>
              </a:spcAft>
              <a:buClr>
                <a:schemeClr val="dk1"/>
              </a:buClr>
              <a:buSzPts val="3200"/>
              <a:buFont typeface="Poppins"/>
              <a:buAutoNum type="arabicPeriod"/>
            </a:pPr>
            <a:r>
              <a:rPr lang="es" sz="3200" b="1" i="0" u="none" strike="noStrike" cap="none">
                <a:solidFill>
                  <a:schemeClr val="dk1"/>
                </a:solidFill>
                <a:latin typeface="Poppins"/>
                <a:ea typeface="Poppins"/>
                <a:cs typeface="Poppins"/>
                <a:sym typeface="Poppins"/>
              </a:rPr>
              <a:t>Genere preguntas </a:t>
            </a:r>
            <a:r>
              <a:rPr lang="es" sz="3200" b="0" i="0" u="none" strike="noStrike" cap="none">
                <a:solidFill>
                  <a:schemeClr val="dk1"/>
                </a:solidFill>
                <a:latin typeface="Poppins"/>
                <a:ea typeface="Poppins"/>
                <a:cs typeface="Poppins"/>
                <a:sym typeface="Poppins"/>
              </a:rPr>
              <a:t>asociadas con su salida.</a:t>
            </a:r>
            <a:endParaRPr sz="3200" b="0" i="0" u="none" strike="noStrike" cap="none">
              <a:solidFill>
                <a:schemeClr val="dk1"/>
              </a:solidFill>
              <a:latin typeface="Poppins"/>
              <a:ea typeface="Poppins"/>
              <a:cs typeface="Poppins"/>
              <a:sym typeface="Poppins"/>
            </a:endParaRPr>
          </a:p>
          <a:p>
            <a:pPr marL="45720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Poppins"/>
              <a:ea typeface="Poppins"/>
              <a:cs typeface="Poppins"/>
              <a:sym typeface="Poppins"/>
            </a:endParaRPr>
          </a:p>
          <a:p>
            <a:pPr marL="457200" marR="0" lvl="0" indent="-431800" algn="l" rtl="0">
              <a:lnSpc>
                <a:spcPct val="100000"/>
              </a:lnSpc>
              <a:spcBef>
                <a:spcPts val="0"/>
              </a:spcBef>
              <a:spcAft>
                <a:spcPts val="0"/>
              </a:spcAft>
              <a:buClr>
                <a:schemeClr val="dk1"/>
              </a:buClr>
              <a:buSzPts val="3200"/>
              <a:buFont typeface="Poppins"/>
              <a:buAutoNum type="arabicPeriod"/>
            </a:pPr>
            <a:r>
              <a:rPr lang="es" sz="3200" b="1" i="0" u="none" strike="noStrike" cap="none">
                <a:solidFill>
                  <a:schemeClr val="dk1"/>
                </a:solidFill>
                <a:latin typeface="Poppins"/>
                <a:ea typeface="Poppins"/>
                <a:cs typeface="Poppins"/>
                <a:sym typeface="Poppins"/>
              </a:rPr>
              <a:t>Traduce </a:t>
            </a:r>
            <a:r>
              <a:rPr lang="es" sz="3200" b="0" i="0" u="none" strike="noStrike" cap="none">
                <a:solidFill>
                  <a:schemeClr val="dk1"/>
                </a:solidFill>
                <a:latin typeface="Poppins"/>
                <a:ea typeface="Poppins"/>
                <a:cs typeface="Poppins"/>
                <a:sym typeface="Poppins"/>
              </a:rPr>
              <a:t>tus resultados al idioma de tu elección.</a:t>
            </a:r>
            <a:endParaRPr sz="3200" b="0" i="0" u="none" strike="noStrike" cap="none">
              <a:solidFill>
                <a:schemeClr val="dk1"/>
              </a:solidFill>
              <a:latin typeface="Poppins"/>
              <a:ea typeface="Poppins"/>
              <a:cs typeface="Poppins"/>
              <a:sym typeface="Poppins"/>
            </a:endParaRPr>
          </a:p>
          <a:p>
            <a:pPr marL="45720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Poppins"/>
              <a:ea typeface="Poppins"/>
              <a:cs typeface="Poppins"/>
              <a:sym typeface="Poppins"/>
            </a:endParaRPr>
          </a:p>
          <a:p>
            <a:pPr marL="457200" marR="0" lvl="0" indent="-431800" algn="l" rtl="0">
              <a:lnSpc>
                <a:spcPct val="100000"/>
              </a:lnSpc>
              <a:spcBef>
                <a:spcPts val="0"/>
              </a:spcBef>
              <a:spcAft>
                <a:spcPts val="0"/>
              </a:spcAft>
              <a:buClr>
                <a:schemeClr val="dk1"/>
              </a:buClr>
              <a:buSzPts val="3200"/>
              <a:buFont typeface="Poppins"/>
              <a:buAutoNum type="arabicPeriod"/>
            </a:pPr>
            <a:r>
              <a:rPr lang="es" sz="3200" b="0" i="0" u="none" strike="noStrike" cap="none">
                <a:solidFill>
                  <a:schemeClr val="dk1"/>
                </a:solidFill>
                <a:latin typeface="Poppins"/>
                <a:ea typeface="Poppins"/>
                <a:cs typeface="Poppins"/>
                <a:sym typeface="Poppins"/>
              </a:rPr>
              <a:t>Utilice la </a:t>
            </a:r>
            <a:r>
              <a:rPr lang="es" sz="3200" b="1" i="0" u="none" strike="noStrike" cap="none">
                <a:solidFill>
                  <a:schemeClr val="dk1"/>
                </a:solidFill>
                <a:latin typeface="Poppins"/>
                <a:ea typeface="Poppins"/>
                <a:cs typeface="Poppins"/>
                <a:sym typeface="Poppins"/>
              </a:rPr>
              <a:t>barra de chat de Raina </a:t>
            </a:r>
            <a:r>
              <a:rPr lang="es" sz="3200" b="0" i="0" u="none" strike="noStrike" cap="none">
                <a:solidFill>
                  <a:schemeClr val="dk1"/>
                </a:solidFill>
                <a:latin typeface="Poppins"/>
                <a:ea typeface="Poppins"/>
                <a:cs typeface="Poppins"/>
                <a:sym typeface="Poppins"/>
              </a:rPr>
              <a:t>para explorar más formas de personalizar sus resultados.</a:t>
            </a:r>
            <a:endParaRPr sz="3200" b="0" i="0" u="none" strike="noStrike" cap="none">
              <a:solidFill>
                <a:schemeClr val="dk1"/>
              </a:solidFill>
              <a:latin typeface="Poppins"/>
              <a:ea typeface="Poppins"/>
              <a:cs typeface="Poppins"/>
              <a:sym typeface="Poppins"/>
            </a:endParaRPr>
          </a:p>
        </p:txBody>
      </p:sp>
      <p:sp>
        <p:nvSpPr>
          <p:cNvPr id="294" name="Google Shape;294;p16"/>
          <p:cNvSpPr txBox="1"/>
          <p:nvPr/>
        </p:nvSpPr>
        <p:spPr>
          <a:xfrm>
            <a:off x="7863050" y="7818700"/>
            <a:ext cx="85134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2"/>
              </a:solidFill>
              <a:latin typeface="Arial"/>
              <a:ea typeface="Arial"/>
              <a:cs typeface="Arial"/>
              <a:sym typeface="Arial"/>
            </a:endParaRPr>
          </a:p>
        </p:txBody>
      </p:sp>
      <p:sp>
        <p:nvSpPr>
          <p:cNvPr id="295" name="Google Shape;295;p16"/>
          <p:cNvSpPr txBox="1">
            <a:spLocks noGrp="1"/>
          </p:cNvSpPr>
          <p:nvPr>
            <p:ph type="title"/>
          </p:nvPr>
        </p:nvSpPr>
        <p:spPr>
          <a:xfrm>
            <a:off x="535700" y="22250"/>
            <a:ext cx="15056400" cy="968400"/>
          </a:xfrm>
          <a:prstGeom prst="rect">
            <a:avLst/>
          </a:prstGeom>
          <a:noFill/>
          <a:ln>
            <a:noFill/>
          </a:ln>
        </p:spPr>
        <p:txBody>
          <a:bodyPr spcFirstLastPara="1" wrap="square" lIns="38100" tIns="38100" rIns="38100" bIns="38100" anchor="b" anchorCtr="0">
            <a:noAutofit/>
          </a:bodyPr>
          <a:lstStyle/>
          <a:p>
            <a:pPr marL="0" lvl="0" indent="0" algn="l" rtl="0">
              <a:lnSpc>
                <a:spcPct val="100000"/>
              </a:lnSpc>
              <a:spcBef>
                <a:spcPts val="0"/>
              </a:spcBef>
              <a:spcAft>
                <a:spcPts val="0"/>
              </a:spcAft>
              <a:buSzPts val="2000"/>
              <a:buNone/>
            </a:pPr>
            <a:r>
              <a:rPr lang="es" sz="5200" b="1"/>
              <a:t>Cómo modificar sus resultados</a:t>
            </a:r>
            <a:endParaRPr sz="5200" b="1"/>
          </a:p>
        </p:txBody>
      </p:sp>
      <p:cxnSp>
        <p:nvCxnSpPr>
          <p:cNvPr id="296" name="Google Shape;296;p16"/>
          <p:cNvCxnSpPr/>
          <p:nvPr/>
        </p:nvCxnSpPr>
        <p:spPr>
          <a:xfrm rot="10800000" flipH="1">
            <a:off x="600000" y="1048375"/>
            <a:ext cx="9379500" cy="13500"/>
          </a:xfrm>
          <a:prstGeom prst="straightConnector1">
            <a:avLst/>
          </a:prstGeom>
          <a:noFill/>
          <a:ln w="114300" cap="flat" cmpd="sng">
            <a:solidFill>
              <a:srgbClr val="5F26FC"/>
            </a:solidFill>
            <a:prstDash val="solid"/>
            <a:round/>
            <a:headEnd type="none" w="sm" len="sm"/>
            <a:tailEnd type="none" w="sm" len="sm"/>
          </a:ln>
        </p:spPr>
      </p:cxnSp>
      <p:cxnSp>
        <p:nvCxnSpPr>
          <p:cNvPr id="297" name="Google Shape;297;p16"/>
          <p:cNvCxnSpPr/>
          <p:nvPr/>
        </p:nvCxnSpPr>
        <p:spPr>
          <a:xfrm>
            <a:off x="7659350" y="3717850"/>
            <a:ext cx="5045400" cy="4011300"/>
          </a:xfrm>
          <a:prstGeom prst="straightConnector1">
            <a:avLst/>
          </a:prstGeom>
          <a:noFill/>
          <a:ln w="38100" cap="flat" cmpd="sng">
            <a:solidFill>
              <a:schemeClr val="dk1"/>
            </a:solidFill>
            <a:prstDash val="solid"/>
            <a:round/>
            <a:headEnd type="none" w="sm" len="sm"/>
            <a:tailEnd type="triangle" w="med" len="med"/>
          </a:ln>
        </p:spPr>
      </p:cxnSp>
      <p:cxnSp>
        <p:nvCxnSpPr>
          <p:cNvPr id="298" name="Google Shape;298;p16"/>
          <p:cNvCxnSpPr/>
          <p:nvPr/>
        </p:nvCxnSpPr>
        <p:spPr>
          <a:xfrm>
            <a:off x="8162500" y="4780100"/>
            <a:ext cx="3452400" cy="2934900"/>
          </a:xfrm>
          <a:prstGeom prst="straightConnector1">
            <a:avLst/>
          </a:prstGeom>
          <a:noFill/>
          <a:ln w="38100" cap="flat" cmpd="sng">
            <a:solidFill>
              <a:schemeClr val="dk1"/>
            </a:solidFill>
            <a:prstDash val="solid"/>
            <a:round/>
            <a:headEnd type="none" w="sm" len="sm"/>
            <a:tailEnd type="triangle" w="med" len="med"/>
          </a:ln>
        </p:spPr>
      </p:cxnSp>
      <p:cxnSp>
        <p:nvCxnSpPr>
          <p:cNvPr id="299" name="Google Shape;299;p16"/>
          <p:cNvCxnSpPr/>
          <p:nvPr/>
        </p:nvCxnSpPr>
        <p:spPr>
          <a:xfrm>
            <a:off x="7827075" y="5702575"/>
            <a:ext cx="2655900" cy="1984500"/>
          </a:xfrm>
          <a:prstGeom prst="straightConnector1">
            <a:avLst/>
          </a:prstGeom>
          <a:noFill/>
          <a:ln w="38100" cap="flat" cmpd="sng">
            <a:solidFill>
              <a:schemeClr val="dk1"/>
            </a:solidFill>
            <a:prstDash val="solid"/>
            <a:round/>
            <a:headEnd type="none" w="sm" len="sm"/>
            <a:tailEnd type="triangle" w="med" len="med"/>
          </a:ln>
        </p:spPr>
      </p:cxnSp>
      <p:cxnSp>
        <p:nvCxnSpPr>
          <p:cNvPr id="300" name="Google Shape;300;p16"/>
          <p:cNvCxnSpPr/>
          <p:nvPr/>
        </p:nvCxnSpPr>
        <p:spPr>
          <a:xfrm>
            <a:off x="7198075" y="7156175"/>
            <a:ext cx="2054700" cy="684900"/>
          </a:xfrm>
          <a:prstGeom prst="straightConnector1">
            <a:avLst/>
          </a:prstGeom>
          <a:noFill/>
          <a:ln w="38100" cap="flat" cmpd="sng">
            <a:solidFill>
              <a:schemeClr val="dk1"/>
            </a:solidFill>
            <a:prstDash val="solid"/>
            <a:round/>
            <a:headEnd type="none" w="sm" len="sm"/>
            <a:tailEnd type="triangle" w="med" len="med"/>
          </a:ln>
        </p:spPr>
      </p:cxnSp>
      <p:cxnSp>
        <p:nvCxnSpPr>
          <p:cNvPr id="301" name="Google Shape;301;p16"/>
          <p:cNvCxnSpPr/>
          <p:nvPr/>
        </p:nvCxnSpPr>
        <p:spPr>
          <a:xfrm rot="10800000" flipH="1">
            <a:off x="7575475" y="8833400"/>
            <a:ext cx="3508200" cy="237600"/>
          </a:xfrm>
          <a:prstGeom prst="straightConnector1">
            <a:avLst/>
          </a:prstGeom>
          <a:noFill/>
          <a:ln w="38100" cap="flat" cmpd="sng">
            <a:solidFill>
              <a:schemeClr val="dk1"/>
            </a:solidFill>
            <a:prstDash val="solid"/>
            <a:round/>
            <a:headEnd type="none" w="sm" len="sm"/>
            <a:tailEnd type="triangl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7"/>
          <p:cNvSpPr txBox="1"/>
          <p:nvPr/>
        </p:nvSpPr>
        <p:spPr>
          <a:xfrm>
            <a:off x="368575" y="1235200"/>
            <a:ext cx="5557500" cy="985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5200"/>
              <a:buFont typeface="Arial"/>
              <a:buNone/>
            </a:pPr>
            <a:r>
              <a:rPr lang="es" sz="5200" b="1" i="0" u="none" strike="noStrike" cap="none">
                <a:solidFill>
                  <a:schemeClr val="dk1"/>
                </a:solidFill>
                <a:latin typeface="Poppins"/>
                <a:ea typeface="Poppins"/>
                <a:cs typeface="Poppins"/>
                <a:sym typeface="Poppins"/>
              </a:rPr>
              <a:t>¡Inténtalo tú mismo!</a:t>
            </a:r>
            <a:endParaRPr sz="4800" b="0" i="0" u="none" strike="noStrike" cap="none">
              <a:solidFill>
                <a:srgbClr val="000000"/>
              </a:solidFill>
              <a:latin typeface="Arial"/>
              <a:ea typeface="Arial"/>
              <a:cs typeface="Arial"/>
              <a:sym typeface="Arial"/>
            </a:endParaRPr>
          </a:p>
        </p:txBody>
      </p:sp>
      <p:sp>
        <p:nvSpPr>
          <p:cNvPr id="307" name="Google Shape;307;p17"/>
          <p:cNvSpPr txBox="1"/>
          <p:nvPr/>
        </p:nvSpPr>
        <p:spPr>
          <a:xfrm>
            <a:off x="600000" y="2153700"/>
            <a:ext cx="7170300" cy="756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s" sz="3600" b="1" i="0" u="none" strike="noStrike" cap="none">
                <a:solidFill>
                  <a:schemeClr val="dk1"/>
                </a:solidFill>
                <a:latin typeface="Poppins"/>
                <a:ea typeface="Poppins"/>
                <a:cs typeface="Poppins"/>
                <a:sym typeface="Poppins"/>
              </a:rPr>
              <a:t>Utilice el resultado que generó en el último Pruébelo usted mismo y...</a:t>
            </a:r>
            <a:endParaRPr sz="3600" b="1"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600"/>
              <a:buFont typeface="Arial"/>
              <a:buNone/>
            </a:pPr>
            <a:r>
              <a:rPr lang="es" sz="3600" b="1" i="0" u="none" strike="noStrike" cap="none">
                <a:solidFill>
                  <a:schemeClr val="dk1"/>
                </a:solidFill>
                <a:latin typeface="Poppins"/>
                <a:ea typeface="Poppins"/>
                <a:cs typeface="Poppins"/>
                <a:sym typeface="Poppins"/>
              </a:rPr>
              <a:t> </a:t>
            </a:r>
            <a:r>
              <a:rPr lang="es" sz="3600" b="0" i="0" u="none" strike="noStrike" cap="none">
                <a:solidFill>
                  <a:schemeClr val="dk1"/>
                </a:solidFill>
                <a:latin typeface="Poppins"/>
                <a:ea typeface="Poppins"/>
                <a:cs typeface="Poppins"/>
                <a:sym typeface="Poppins"/>
              </a:rPr>
              <a:t> </a:t>
            </a:r>
            <a:endParaRPr sz="3600" b="0" i="0" u="none" strike="noStrike" cap="none">
              <a:solidFill>
                <a:schemeClr val="dk1"/>
              </a:solidFill>
              <a:latin typeface="Poppins"/>
              <a:ea typeface="Poppins"/>
              <a:cs typeface="Poppins"/>
              <a:sym typeface="Poppins"/>
            </a:endParaRPr>
          </a:p>
          <a:p>
            <a:pPr marL="457200" marR="0" lvl="0" indent="-457200" algn="l" rtl="0">
              <a:lnSpc>
                <a:spcPct val="100000"/>
              </a:lnSpc>
              <a:spcBef>
                <a:spcPts val="0"/>
              </a:spcBef>
              <a:spcAft>
                <a:spcPts val="0"/>
              </a:spcAft>
              <a:buClr>
                <a:schemeClr val="dk1"/>
              </a:buClr>
              <a:buSzPts val="3600"/>
              <a:buFont typeface="Poppins"/>
              <a:buAutoNum type="arabicPeriod"/>
            </a:pPr>
            <a:r>
              <a:rPr lang="es" sz="3600" b="1" i="0" u="none" strike="noStrike" cap="none">
                <a:solidFill>
                  <a:schemeClr val="dk1"/>
                </a:solidFill>
                <a:latin typeface="Poppins"/>
                <a:ea typeface="Poppins"/>
                <a:cs typeface="Poppins"/>
                <a:sym typeface="Poppins"/>
              </a:rPr>
              <a:t>Traduzca su resultado </a:t>
            </a:r>
            <a:r>
              <a:rPr lang="es" sz="3600" b="0" i="0" u="none" strike="noStrike" cap="none">
                <a:solidFill>
                  <a:schemeClr val="dk1"/>
                </a:solidFill>
                <a:latin typeface="Poppins"/>
                <a:ea typeface="Poppins"/>
                <a:cs typeface="Poppins"/>
                <a:sym typeface="Poppins"/>
              </a:rPr>
              <a:t>a un idioma que pueda necesitar para algunos de sus estudiantes.</a:t>
            </a:r>
            <a:endParaRPr sz="3600" b="1" i="0" u="none" strike="noStrike" cap="none">
              <a:solidFill>
                <a:schemeClr val="dk1"/>
              </a:solidFill>
              <a:latin typeface="Poppins"/>
              <a:ea typeface="Poppins"/>
              <a:cs typeface="Poppins"/>
              <a:sym typeface="Poppins"/>
            </a:endParaRPr>
          </a:p>
          <a:p>
            <a:pPr marL="457200" marR="0" lvl="0" indent="-457200" algn="l" rtl="0">
              <a:lnSpc>
                <a:spcPct val="100000"/>
              </a:lnSpc>
              <a:spcBef>
                <a:spcPts val="0"/>
              </a:spcBef>
              <a:spcAft>
                <a:spcPts val="0"/>
              </a:spcAft>
              <a:buClr>
                <a:schemeClr val="dk1"/>
              </a:buClr>
              <a:buSzPts val="3600"/>
              <a:buFont typeface="Poppins"/>
              <a:buAutoNum type="arabicPeriod"/>
            </a:pPr>
            <a:r>
              <a:rPr lang="es" sz="3600" b="1" i="0" u="none" strike="noStrike" cap="none">
                <a:solidFill>
                  <a:schemeClr val="dk1"/>
                </a:solidFill>
                <a:latin typeface="Poppins"/>
                <a:ea typeface="Poppins"/>
                <a:cs typeface="Poppins"/>
                <a:sym typeface="Poppins"/>
              </a:rPr>
              <a:t>Utilice una de las Acciones </a:t>
            </a:r>
            <a:r>
              <a:rPr lang="es" sz="3600" b="0" i="0" u="none" strike="noStrike" cap="none">
                <a:solidFill>
                  <a:schemeClr val="dk1"/>
                </a:solidFill>
                <a:latin typeface="Poppins"/>
                <a:ea typeface="Poppins"/>
                <a:cs typeface="Poppins"/>
                <a:sym typeface="Poppins"/>
              </a:rPr>
              <a:t>para modificar sus resultados.</a:t>
            </a:r>
            <a:endParaRPr sz="3600" b="0" i="0" u="none" strike="noStrike" cap="none">
              <a:solidFill>
                <a:schemeClr val="dk1"/>
              </a:solidFill>
              <a:latin typeface="Poppins"/>
              <a:ea typeface="Poppins"/>
              <a:cs typeface="Poppins"/>
              <a:sym typeface="Poppins"/>
            </a:endParaRPr>
          </a:p>
          <a:p>
            <a:pPr marL="457200" marR="0" lvl="0" indent="-457200" algn="l" rtl="0">
              <a:lnSpc>
                <a:spcPct val="100000"/>
              </a:lnSpc>
              <a:spcBef>
                <a:spcPts val="0"/>
              </a:spcBef>
              <a:spcAft>
                <a:spcPts val="0"/>
              </a:spcAft>
              <a:buClr>
                <a:schemeClr val="dk1"/>
              </a:buClr>
              <a:buSzPts val="3600"/>
              <a:buFont typeface="Poppins"/>
              <a:buAutoNum type="arabicPeriod"/>
            </a:pPr>
            <a:r>
              <a:rPr lang="es" sz="3600" b="1" i="0" u="none" strike="noStrike" cap="none">
                <a:solidFill>
                  <a:schemeClr val="dk1"/>
                </a:solidFill>
                <a:latin typeface="Poppins"/>
                <a:ea typeface="Poppins"/>
                <a:cs typeface="Poppins"/>
                <a:sym typeface="Poppins"/>
              </a:rPr>
              <a:t>Si tiene tiempo, use la barra de chat Raina </a:t>
            </a:r>
            <a:r>
              <a:rPr lang="es" sz="3600" b="0" i="0" u="none" strike="noStrike" cap="none">
                <a:solidFill>
                  <a:schemeClr val="dk1"/>
                </a:solidFill>
                <a:latin typeface="Poppins"/>
                <a:ea typeface="Poppins"/>
                <a:cs typeface="Poppins"/>
                <a:sym typeface="Poppins"/>
              </a:rPr>
              <a:t>para modificar su salida de una manera diferente.</a:t>
            </a:r>
            <a:endParaRPr sz="3600" b="1"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Poppins"/>
              <a:ea typeface="Poppins"/>
              <a:cs typeface="Poppins"/>
              <a:sym typeface="Poppins"/>
            </a:endParaRPr>
          </a:p>
        </p:txBody>
      </p:sp>
      <p:pic>
        <p:nvPicPr>
          <p:cNvPr id="308" name="Google Shape;308;p17"/>
          <p:cNvPicPr preferRelativeResize="0"/>
          <p:nvPr/>
        </p:nvPicPr>
        <p:blipFill rotWithShape="1">
          <a:blip r:embed="rId3">
            <a:alphaModFix/>
          </a:blip>
          <a:srcRect/>
          <a:stretch/>
        </p:blipFill>
        <p:spPr>
          <a:xfrm>
            <a:off x="8707450" y="1493825"/>
            <a:ext cx="9361926" cy="7520643"/>
          </a:xfrm>
          <a:prstGeom prst="rect">
            <a:avLst/>
          </a:prstGeom>
          <a:noFill/>
          <a:ln>
            <a:noFill/>
          </a:ln>
        </p:spPr>
      </p:pic>
      <p:sp>
        <p:nvSpPr>
          <p:cNvPr id="309" name="Google Shape;309;p17"/>
          <p:cNvSpPr txBox="1">
            <a:spLocks noGrp="1"/>
          </p:cNvSpPr>
          <p:nvPr>
            <p:ph type="title"/>
          </p:nvPr>
        </p:nvSpPr>
        <p:spPr>
          <a:xfrm>
            <a:off x="535700" y="22250"/>
            <a:ext cx="15056400" cy="968400"/>
          </a:xfrm>
          <a:prstGeom prst="rect">
            <a:avLst/>
          </a:prstGeom>
          <a:noFill/>
          <a:ln>
            <a:noFill/>
          </a:ln>
        </p:spPr>
        <p:txBody>
          <a:bodyPr spcFirstLastPara="1" wrap="square" lIns="38100" tIns="38100" rIns="38100" bIns="38100" anchor="b" anchorCtr="0">
            <a:noAutofit/>
          </a:bodyPr>
          <a:lstStyle/>
          <a:p>
            <a:pPr marL="0" lvl="0" indent="0" algn="l" rtl="0">
              <a:lnSpc>
                <a:spcPct val="100000"/>
              </a:lnSpc>
              <a:spcBef>
                <a:spcPts val="0"/>
              </a:spcBef>
              <a:spcAft>
                <a:spcPts val="0"/>
              </a:spcAft>
              <a:buSzPts val="2000"/>
              <a:buNone/>
            </a:pPr>
            <a:r>
              <a:rPr lang="es" sz="5200" b="1"/>
              <a:t>Cómo modificar sus resultados</a:t>
            </a:r>
            <a:endParaRPr sz="5200" b="1"/>
          </a:p>
        </p:txBody>
      </p:sp>
      <p:cxnSp>
        <p:nvCxnSpPr>
          <p:cNvPr id="310" name="Google Shape;310;p17"/>
          <p:cNvCxnSpPr/>
          <p:nvPr/>
        </p:nvCxnSpPr>
        <p:spPr>
          <a:xfrm rot="10800000" flipH="1">
            <a:off x="600000" y="1048375"/>
            <a:ext cx="9379500" cy="13500"/>
          </a:xfrm>
          <a:prstGeom prst="straightConnector1">
            <a:avLst/>
          </a:prstGeom>
          <a:noFill/>
          <a:ln w="114300" cap="flat" cmpd="sng">
            <a:solidFill>
              <a:srgbClr val="5F26FC"/>
            </a:solidFill>
            <a:prstDash val="solid"/>
            <a:round/>
            <a:headEnd type="none" w="sm" len="sm"/>
            <a:tailEnd type="none" w="sm" len="sm"/>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cxnSp>
        <p:nvCxnSpPr>
          <p:cNvPr id="315" name="Google Shape;315;p18"/>
          <p:cNvCxnSpPr/>
          <p:nvPr/>
        </p:nvCxnSpPr>
        <p:spPr>
          <a:xfrm rot="10800000">
            <a:off x="9525200" y="5031850"/>
            <a:ext cx="1353000" cy="1264500"/>
          </a:xfrm>
          <a:prstGeom prst="straightConnector1">
            <a:avLst/>
          </a:prstGeom>
          <a:noFill/>
          <a:ln w="38100" cap="flat" cmpd="sng">
            <a:solidFill>
              <a:schemeClr val="dk2"/>
            </a:solidFill>
            <a:prstDash val="solid"/>
            <a:round/>
            <a:headEnd type="none" w="sm" len="sm"/>
            <a:tailEnd type="triangle" w="med" len="med"/>
          </a:ln>
        </p:spPr>
      </p:cxnSp>
      <p:sp>
        <p:nvSpPr>
          <p:cNvPr id="316" name="Google Shape;316;p18"/>
          <p:cNvSpPr txBox="1">
            <a:spLocks noGrp="1"/>
          </p:cNvSpPr>
          <p:nvPr>
            <p:ph type="title"/>
          </p:nvPr>
        </p:nvSpPr>
        <p:spPr>
          <a:xfrm>
            <a:off x="535700" y="22250"/>
            <a:ext cx="15056400" cy="968400"/>
          </a:xfrm>
          <a:prstGeom prst="rect">
            <a:avLst/>
          </a:prstGeom>
          <a:noFill/>
          <a:ln>
            <a:noFill/>
          </a:ln>
        </p:spPr>
        <p:txBody>
          <a:bodyPr spcFirstLastPara="1" wrap="square" lIns="38100" tIns="38100" rIns="38100" bIns="38100" anchor="b" anchorCtr="0">
            <a:noAutofit/>
          </a:bodyPr>
          <a:lstStyle/>
          <a:p>
            <a:pPr marL="0" lvl="0" indent="0" algn="l" rtl="0">
              <a:lnSpc>
                <a:spcPct val="100000"/>
              </a:lnSpc>
              <a:spcBef>
                <a:spcPts val="0"/>
              </a:spcBef>
              <a:spcAft>
                <a:spcPts val="0"/>
              </a:spcAft>
              <a:buSzPts val="2000"/>
              <a:buNone/>
            </a:pPr>
            <a:r>
              <a:rPr lang="es" sz="5200" b="1"/>
              <a:t>Cómo copiar o exportar sus resultados</a:t>
            </a:r>
            <a:endParaRPr sz="5200" b="1"/>
          </a:p>
        </p:txBody>
      </p:sp>
      <p:cxnSp>
        <p:nvCxnSpPr>
          <p:cNvPr id="317" name="Google Shape;317;p18"/>
          <p:cNvCxnSpPr/>
          <p:nvPr/>
        </p:nvCxnSpPr>
        <p:spPr>
          <a:xfrm rot="10800000" flipH="1">
            <a:off x="600000" y="1048375"/>
            <a:ext cx="11979300" cy="13500"/>
          </a:xfrm>
          <a:prstGeom prst="straightConnector1">
            <a:avLst/>
          </a:prstGeom>
          <a:noFill/>
          <a:ln w="114300" cap="flat" cmpd="sng">
            <a:solidFill>
              <a:srgbClr val="5F26FC"/>
            </a:solidFill>
            <a:prstDash val="solid"/>
            <a:round/>
            <a:headEnd type="none" w="sm" len="sm"/>
            <a:tailEnd type="none" w="sm" len="sm"/>
          </a:ln>
        </p:spPr>
      </p:cxnSp>
      <p:pic>
        <p:nvPicPr>
          <p:cNvPr id="318" name="Google Shape;318;p18"/>
          <p:cNvPicPr preferRelativeResize="0"/>
          <p:nvPr/>
        </p:nvPicPr>
        <p:blipFill rotWithShape="1">
          <a:blip r:embed="rId3">
            <a:alphaModFix/>
          </a:blip>
          <a:srcRect/>
          <a:stretch/>
        </p:blipFill>
        <p:spPr>
          <a:xfrm>
            <a:off x="0" y="2687888"/>
            <a:ext cx="11363692" cy="4911225"/>
          </a:xfrm>
          <a:prstGeom prst="rect">
            <a:avLst/>
          </a:prstGeom>
          <a:noFill/>
          <a:ln>
            <a:noFill/>
          </a:ln>
        </p:spPr>
      </p:pic>
      <p:sp>
        <p:nvSpPr>
          <p:cNvPr id="319" name="Google Shape;319;p18"/>
          <p:cNvSpPr txBox="1"/>
          <p:nvPr/>
        </p:nvSpPr>
        <p:spPr>
          <a:xfrm>
            <a:off x="11712725" y="2511600"/>
            <a:ext cx="6708900" cy="526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3600" b="0" i="0" u="none" strike="noStrike" cap="none">
              <a:solidFill>
                <a:schemeClr val="dk1"/>
              </a:solidFill>
              <a:latin typeface="Poppins"/>
              <a:ea typeface="Poppins"/>
              <a:cs typeface="Poppins"/>
              <a:sym typeface="Poppins"/>
            </a:endParaRPr>
          </a:p>
          <a:p>
            <a:pPr marL="457200" marR="0" lvl="0" indent="-457200" algn="l" rtl="0">
              <a:lnSpc>
                <a:spcPct val="100000"/>
              </a:lnSpc>
              <a:spcBef>
                <a:spcPts val="0"/>
              </a:spcBef>
              <a:spcAft>
                <a:spcPts val="0"/>
              </a:spcAft>
              <a:buClr>
                <a:schemeClr val="dk1"/>
              </a:buClr>
              <a:buSzPts val="3600"/>
              <a:buFont typeface="Poppins"/>
              <a:buAutoNum type="arabicPeriod"/>
            </a:pPr>
            <a:r>
              <a:rPr lang="es" sz="3600" b="1" i="0" u="none" strike="noStrike" cap="none">
                <a:solidFill>
                  <a:schemeClr val="dk1"/>
                </a:solidFill>
                <a:latin typeface="Poppins"/>
                <a:ea typeface="Poppins"/>
                <a:cs typeface="Poppins"/>
                <a:sym typeface="Poppins"/>
              </a:rPr>
              <a:t>Copie </a:t>
            </a:r>
            <a:r>
              <a:rPr lang="es" sz="3600" b="0" i="0" u="none" strike="noStrike" cap="none">
                <a:solidFill>
                  <a:schemeClr val="dk1"/>
                </a:solidFill>
                <a:latin typeface="Poppins"/>
                <a:ea typeface="Poppins"/>
                <a:cs typeface="Poppins"/>
                <a:sym typeface="Poppins"/>
              </a:rPr>
              <a:t>sus resultados en su portapapeles para poder pegarlos donde desee.</a:t>
            </a:r>
            <a:r>
              <a:rPr lang="es" sz="3600" b="1" i="0" u="none" strike="noStrike" cap="none">
                <a:solidFill>
                  <a:schemeClr val="dk1"/>
                </a:solidFill>
                <a:latin typeface="Poppins"/>
                <a:ea typeface="Poppins"/>
                <a:cs typeface="Poppins"/>
                <a:sym typeface="Poppins"/>
              </a:rPr>
              <a:t> </a:t>
            </a:r>
            <a:endParaRPr sz="3600" b="0" i="0" u="none" strike="noStrike" cap="none">
              <a:solidFill>
                <a:schemeClr val="dk1"/>
              </a:solidFill>
              <a:latin typeface="Poppins"/>
              <a:ea typeface="Poppins"/>
              <a:cs typeface="Poppins"/>
              <a:sym typeface="Poppins"/>
            </a:endParaRPr>
          </a:p>
          <a:p>
            <a:pPr marL="457200" marR="0" lvl="0" indent="-457200" algn="l" rtl="0">
              <a:lnSpc>
                <a:spcPct val="100000"/>
              </a:lnSpc>
              <a:spcBef>
                <a:spcPts val="0"/>
              </a:spcBef>
              <a:spcAft>
                <a:spcPts val="0"/>
              </a:spcAft>
              <a:buClr>
                <a:schemeClr val="dk1"/>
              </a:buClr>
              <a:buSzPts val="3600"/>
              <a:buFont typeface="Poppins"/>
              <a:buAutoNum type="arabicPeriod"/>
            </a:pPr>
            <a:r>
              <a:rPr lang="es" sz="3600" b="1" i="0" u="none" strike="noStrike" cap="none">
                <a:solidFill>
                  <a:schemeClr val="dk1"/>
                </a:solidFill>
                <a:latin typeface="Poppins"/>
                <a:ea typeface="Poppins"/>
                <a:cs typeface="Poppins"/>
                <a:sym typeface="Poppins"/>
              </a:rPr>
              <a:t>Exportar</a:t>
            </a:r>
            <a:r>
              <a:rPr lang="es" sz="3600" b="0" i="0" u="none" strike="noStrike" cap="none">
                <a:solidFill>
                  <a:schemeClr val="dk1"/>
                </a:solidFill>
                <a:latin typeface="Poppins"/>
                <a:ea typeface="Poppins"/>
                <a:cs typeface="Poppins"/>
                <a:sym typeface="Poppins"/>
              </a:rPr>
              <a:t> </a:t>
            </a:r>
            <a:r>
              <a:rPr lang="es" sz="3600" b="0" i="0" u="none" strike="noStrike" cap="none">
                <a:solidFill>
                  <a:schemeClr val="dk1"/>
                </a:solidFill>
                <a:latin typeface="Arial"/>
                <a:ea typeface="Arial"/>
                <a:cs typeface="Arial"/>
                <a:sym typeface="Arial"/>
              </a:rPr>
              <a:t>su salida a muchas plataformas diferentes.</a:t>
            </a:r>
            <a:endParaRPr sz="3600" b="0"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chemeClr val="dk1"/>
              </a:buClr>
              <a:buSzPts val="1100"/>
              <a:buFont typeface="Arial"/>
              <a:buNone/>
            </a:pPr>
            <a:endParaRPr sz="3600" b="0" i="0" u="none" strike="noStrike" cap="none">
              <a:solidFill>
                <a:schemeClr val="dk1"/>
              </a:solidFill>
              <a:latin typeface="Poppins"/>
              <a:ea typeface="Poppins"/>
              <a:cs typeface="Poppins"/>
              <a:sym typeface="Poppins"/>
            </a:endParaRPr>
          </a:p>
        </p:txBody>
      </p:sp>
      <p:cxnSp>
        <p:nvCxnSpPr>
          <p:cNvPr id="320" name="Google Shape;320;p18"/>
          <p:cNvCxnSpPr/>
          <p:nvPr/>
        </p:nvCxnSpPr>
        <p:spPr>
          <a:xfrm rot="10800000">
            <a:off x="10161175" y="3172825"/>
            <a:ext cx="1537500" cy="265500"/>
          </a:xfrm>
          <a:prstGeom prst="straightConnector1">
            <a:avLst/>
          </a:prstGeom>
          <a:noFill/>
          <a:ln w="38100" cap="flat" cmpd="sng">
            <a:solidFill>
              <a:schemeClr val="dk1"/>
            </a:solidFill>
            <a:prstDash val="solid"/>
            <a:round/>
            <a:headEnd type="none" w="sm" len="sm"/>
            <a:tailEnd type="triangle" w="med" len="med"/>
          </a:ln>
        </p:spPr>
      </p:cxnSp>
      <p:cxnSp>
        <p:nvCxnSpPr>
          <p:cNvPr id="321" name="Google Shape;321;p18"/>
          <p:cNvCxnSpPr/>
          <p:nvPr/>
        </p:nvCxnSpPr>
        <p:spPr>
          <a:xfrm rot="10800000">
            <a:off x="10091275" y="3857425"/>
            <a:ext cx="1537500" cy="1761300"/>
          </a:xfrm>
          <a:prstGeom prst="straightConnector1">
            <a:avLst/>
          </a:prstGeom>
          <a:noFill/>
          <a:ln w="38100" cap="flat" cmpd="sng">
            <a:solidFill>
              <a:schemeClr val="dk1"/>
            </a:solidFill>
            <a:prstDash val="solid"/>
            <a:round/>
            <a:headEnd type="none" w="sm" len="sm"/>
            <a:tailEnd type="triangle" w="med" len="med"/>
          </a:ln>
        </p:spPr>
      </p:cxnSp>
      <p:sp>
        <p:nvSpPr>
          <p:cNvPr id="322" name="Google Shape;322;p18"/>
          <p:cNvSpPr txBox="1"/>
          <p:nvPr/>
        </p:nvSpPr>
        <p:spPr>
          <a:xfrm>
            <a:off x="349425" y="1621325"/>
            <a:ext cx="102729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 sz="3600" b="1" i="0" u="none" strike="noStrike" cap="none">
                <a:solidFill>
                  <a:schemeClr val="dk1"/>
                </a:solidFill>
                <a:latin typeface="Poppins"/>
                <a:ea typeface="Poppins"/>
                <a:cs typeface="Poppins"/>
                <a:sym typeface="Poppins"/>
              </a:rPr>
              <a:t>Puede copiar o exportar sus resultados al...</a:t>
            </a:r>
            <a:endParaRPr sz="36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19"/>
          <p:cNvSpPr txBox="1"/>
          <p:nvPr/>
        </p:nvSpPr>
        <p:spPr>
          <a:xfrm>
            <a:off x="368575" y="1235200"/>
            <a:ext cx="5557500" cy="985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5200"/>
              <a:buFont typeface="Arial"/>
              <a:buNone/>
            </a:pPr>
            <a:r>
              <a:rPr lang="es" sz="5200" b="1" i="0" u="none" strike="noStrike" cap="none">
                <a:solidFill>
                  <a:schemeClr val="dk1"/>
                </a:solidFill>
                <a:latin typeface="Poppins"/>
                <a:ea typeface="Poppins"/>
                <a:cs typeface="Poppins"/>
                <a:sym typeface="Poppins"/>
              </a:rPr>
              <a:t>¡Inténtalo tú mismo!</a:t>
            </a:r>
            <a:endParaRPr sz="4800" b="0" i="0" u="none" strike="noStrike" cap="none">
              <a:solidFill>
                <a:srgbClr val="000000"/>
              </a:solidFill>
              <a:latin typeface="Arial"/>
              <a:ea typeface="Arial"/>
              <a:cs typeface="Arial"/>
              <a:sym typeface="Arial"/>
            </a:endParaRPr>
          </a:p>
        </p:txBody>
      </p:sp>
      <p:sp>
        <p:nvSpPr>
          <p:cNvPr id="328" name="Google Shape;328;p19"/>
          <p:cNvSpPr txBox="1"/>
          <p:nvPr/>
        </p:nvSpPr>
        <p:spPr>
          <a:xfrm>
            <a:off x="460200" y="3082412"/>
            <a:ext cx="6430500" cy="669978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s" sz="3600" b="1" i="0" u="none" strike="noStrike" cap="none" dirty="0">
                <a:solidFill>
                  <a:schemeClr val="dk1"/>
                </a:solidFill>
                <a:latin typeface="Poppins"/>
                <a:ea typeface="Poppins"/>
                <a:cs typeface="Poppins"/>
                <a:sym typeface="Poppins"/>
              </a:rPr>
              <a:t>Copie o exporte sus resultados.</a:t>
            </a:r>
            <a:endParaRPr sz="3600" b="1" i="0" u="none" strike="noStrike" cap="none" dirty="0">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600"/>
              <a:buFont typeface="Arial"/>
              <a:buNone/>
            </a:pPr>
            <a:r>
              <a:rPr lang="es" sz="3600" b="1" i="0" u="none" strike="noStrike" cap="none" dirty="0">
                <a:solidFill>
                  <a:schemeClr val="dk1"/>
                </a:solidFill>
                <a:latin typeface="Poppins"/>
                <a:ea typeface="Poppins"/>
                <a:cs typeface="Poppins"/>
                <a:sym typeface="Poppins"/>
              </a:rPr>
              <a:t> </a:t>
            </a:r>
            <a:r>
              <a:rPr lang="es" sz="3600" b="0" i="0" u="none" strike="noStrike" cap="none" dirty="0">
                <a:solidFill>
                  <a:schemeClr val="dk1"/>
                </a:solidFill>
                <a:latin typeface="Poppins"/>
                <a:ea typeface="Poppins"/>
                <a:cs typeface="Poppins"/>
                <a:sym typeface="Poppins"/>
              </a:rPr>
              <a:t> </a:t>
            </a:r>
            <a:endParaRPr sz="3600" b="0" i="0" u="none" strike="noStrike" cap="none" dirty="0">
              <a:solidFill>
                <a:schemeClr val="dk1"/>
              </a:solidFill>
              <a:latin typeface="Poppins"/>
              <a:ea typeface="Poppins"/>
              <a:cs typeface="Poppins"/>
              <a:sym typeface="Poppins"/>
            </a:endParaRPr>
          </a:p>
          <a:p>
            <a:pPr marL="457200" marR="0" lvl="0" indent="-457200" algn="l" rtl="0">
              <a:lnSpc>
                <a:spcPct val="100000"/>
              </a:lnSpc>
              <a:spcBef>
                <a:spcPts val="0"/>
              </a:spcBef>
              <a:spcAft>
                <a:spcPts val="0"/>
              </a:spcAft>
              <a:buClr>
                <a:schemeClr val="dk1"/>
              </a:buClr>
              <a:buSzPts val="3600"/>
              <a:buFont typeface="Poppins"/>
              <a:buAutoNum type="arabicPeriod"/>
            </a:pPr>
            <a:r>
              <a:rPr lang="es" sz="3600" b="1" i="0" u="none" strike="noStrike" cap="none" dirty="0">
                <a:solidFill>
                  <a:schemeClr val="dk1"/>
                </a:solidFill>
                <a:latin typeface="Poppins"/>
                <a:ea typeface="Poppins"/>
                <a:cs typeface="Poppins"/>
                <a:sym typeface="Poppins"/>
              </a:rPr>
              <a:t>Copie sus resultados </a:t>
            </a:r>
            <a:r>
              <a:rPr lang="es" sz="3600" b="0" i="0" u="none" strike="noStrike" cap="none" dirty="0">
                <a:solidFill>
                  <a:schemeClr val="dk1"/>
                </a:solidFill>
                <a:latin typeface="Poppins"/>
                <a:ea typeface="Poppins"/>
                <a:cs typeface="Poppins"/>
                <a:sym typeface="Poppins"/>
              </a:rPr>
              <a:t>en su portapapeles y péguelos en un documento de su elección.</a:t>
            </a:r>
            <a:r>
              <a:rPr lang="es" sz="3600" b="1" i="0" u="none" strike="noStrike" cap="none" dirty="0">
                <a:solidFill>
                  <a:schemeClr val="dk1"/>
                </a:solidFill>
                <a:latin typeface="Poppins"/>
                <a:ea typeface="Poppins"/>
                <a:cs typeface="Poppins"/>
                <a:sym typeface="Poppins"/>
              </a:rPr>
              <a:t> </a:t>
            </a:r>
            <a:r>
              <a:rPr lang="es" sz="3600" b="0" i="0" u="none" strike="noStrike" cap="none" dirty="0">
                <a:solidFill>
                  <a:schemeClr val="dk1"/>
                </a:solidFill>
                <a:latin typeface="Poppins"/>
                <a:ea typeface="Poppins"/>
                <a:cs typeface="Poppins"/>
                <a:sym typeface="Poppins"/>
              </a:rPr>
              <a:t>  </a:t>
            </a:r>
            <a:endParaRPr sz="3600" b="0" i="0" u="none" strike="noStrike" cap="none" dirty="0">
              <a:solidFill>
                <a:schemeClr val="dk1"/>
              </a:solidFill>
              <a:latin typeface="Poppins"/>
              <a:ea typeface="Poppins"/>
              <a:cs typeface="Poppins"/>
              <a:sym typeface="Poppins"/>
            </a:endParaRPr>
          </a:p>
          <a:p>
            <a:pPr marL="457200" marR="0" lvl="0" indent="-457200" algn="l" rtl="0">
              <a:lnSpc>
                <a:spcPct val="100000"/>
              </a:lnSpc>
              <a:spcBef>
                <a:spcPts val="0"/>
              </a:spcBef>
              <a:spcAft>
                <a:spcPts val="0"/>
              </a:spcAft>
              <a:buClr>
                <a:schemeClr val="dk1"/>
              </a:buClr>
              <a:buSzPts val="3600"/>
              <a:buFont typeface="Poppins"/>
              <a:buAutoNum type="arabicPeriod"/>
            </a:pPr>
            <a:r>
              <a:rPr lang="es" sz="3600" b="1" i="0" u="none" strike="noStrike" cap="none" dirty="0">
                <a:solidFill>
                  <a:schemeClr val="dk1"/>
                </a:solidFill>
                <a:latin typeface="Poppins"/>
                <a:ea typeface="Poppins"/>
                <a:cs typeface="Poppins"/>
                <a:sym typeface="Poppins"/>
              </a:rPr>
              <a:t>Exporte sus resultados </a:t>
            </a:r>
            <a:r>
              <a:rPr lang="es" sz="3600" b="0" i="0" u="none" strike="noStrike" cap="none" dirty="0">
                <a:solidFill>
                  <a:schemeClr val="dk1"/>
                </a:solidFill>
                <a:latin typeface="Poppins"/>
                <a:ea typeface="Poppins"/>
                <a:cs typeface="Poppins"/>
                <a:sym typeface="Poppins"/>
              </a:rPr>
              <a:t>a la plataforma de su elección.</a:t>
            </a:r>
            <a:r>
              <a:rPr lang="es" sz="3600" b="1" i="0" u="none" strike="noStrike" cap="none" dirty="0">
                <a:solidFill>
                  <a:schemeClr val="dk1"/>
                </a:solidFill>
                <a:latin typeface="Poppins"/>
                <a:ea typeface="Poppins"/>
                <a:cs typeface="Poppins"/>
                <a:sym typeface="Poppins"/>
              </a:rPr>
              <a:t> </a:t>
            </a:r>
            <a:endParaRPr sz="3600" b="1" i="0" u="none" strike="noStrike" cap="none" dirty="0">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600"/>
              <a:buFont typeface="Arial"/>
              <a:buNone/>
            </a:pPr>
            <a:endParaRPr sz="3600" b="0" i="0" u="none" strike="noStrike" cap="none" dirty="0">
              <a:solidFill>
                <a:schemeClr val="dk1"/>
              </a:solidFill>
              <a:latin typeface="Poppins"/>
              <a:ea typeface="Poppins"/>
              <a:cs typeface="Poppins"/>
              <a:sym typeface="Poppins"/>
            </a:endParaRPr>
          </a:p>
        </p:txBody>
      </p:sp>
      <p:sp>
        <p:nvSpPr>
          <p:cNvPr id="329" name="Google Shape;329;p19"/>
          <p:cNvSpPr txBox="1">
            <a:spLocks noGrp="1"/>
          </p:cNvSpPr>
          <p:nvPr>
            <p:ph type="title"/>
          </p:nvPr>
        </p:nvSpPr>
        <p:spPr>
          <a:xfrm>
            <a:off x="535700" y="22250"/>
            <a:ext cx="15056400" cy="968400"/>
          </a:xfrm>
          <a:prstGeom prst="rect">
            <a:avLst/>
          </a:prstGeom>
          <a:noFill/>
          <a:ln>
            <a:noFill/>
          </a:ln>
        </p:spPr>
        <p:txBody>
          <a:bodyPr spcFirstLastPara="1" wrap="square" lIns="38100" tIns="38100" rIns="38100" bIns="38100" anchor="b" anchorCtr="0">
            <a:noAutofit/>
          </a:bodyPr>
          <a:lstStyle/>
          <a:p>
            <a:pPr marL="0" lvl="0" indent="0" algn="l" rtl="0">
              <a:lnSpc>
                <a:spcPct val="100000"/>
              </a:lnSpc>
              <a:spcBef>
                <a:spcPts val="0"/>
              </a:spcBef>
              <a:spcAft>
                <a:spcPts val="0"/>
              </a:spcAft>
              <a:buSzPts val="2000"/>
              <a:buNone/>
            </a:pPr>
            <a:r>
              <a:rPr lang="es" sz="5200" b="1"/>
              <a:t>Cómo modificar sus resultados</a:t>
            </a:r>
            <a:endParaRPr sz="5200" b="1"/>
          </a:p>
        </p:txBody>
      </p:sp>
      <p:cxnSp>
        <p:nvCxnSpPr>
          <p:cNvPr id="330" name="Google Shape;330;p19"/>
          <p:cNvCxnSpPr/>
          <p:nvPr/>
        </p:nvCxnSpPr>
        <p:spPr>
          <a:xfrm rot="10800000" flipH="1">
            <a:off x="600000" y="1048375"/>
            <a:ext cx="9379500" cy="13500"/>
          </a:xfrm>
          <a:prstGeom prst="straightConnector1">
            <a:avLst/>
          </a:prstGeom>
          <a:noFill/>
          <a:ln w="114300" cap="flat" cmpd="sng">
            <a:solidFill>
              <a:srgbClr val="5F26FC"/>
            </a:solidFill>
            <a:prstDash val="solid"/>
            <a:round/>
            <a:headEnd type="none" w="sm" len="sm"/>
            <a:tailEnd type="none" w="sm" len="sm"/>
          </a:ln>
        </p:spPr>
      </p:cxnSp>
      <p:pic>
        <p:nvPicPr>
          <p:cNvPr id="331" name="Google Shape;331;p19"/>
          <p:cNvPicPr preferRelativeResize="0"/>
          <p:nvPr/>
        </p:nvPicPr>
        <p:blipFill rotWithShape="1">
          <a:blip r:embed="rId3">
            <a:alphaModFix/>
          </a:blip>
          <a:srcRect/>
          <a:stretch/>
        </p:blipFill>
        <p:spPr>
          <a:xfrm>
            <a:off x="6973150" y="2153688"/>
            <a:ext cx="11363692" cy="4911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5F2"/>
        </a:solidFill>
        <a:effectLst/>
      </p:bgPr>
    </p:bg>
    <p:spTree>
      <p:nvGrpSpPr>
        <p:cNvPr id="1" name="Shape 152"/>
        <p:cNvGrpSpPr/>
        <p:nvPr/>
      </p:nvGrpSpPr>
      <p:grpSpPr>
        <a:xfrm>
          <a:off x="0" y="0"/>
          <a:ext cx="0" cy="0"/>
          <a:chOff x="0" y="0"/>
          <a:chExt cx="0" cy="0"/>
        </a:xfrm>
      </p:grpSpPr>
      <p:sp>
        <p:nvSpPr>
          <p:cNvPr id="153" name="Google Shape;153;p2"/>
          <p:cNvSpPr txBox="1"/>
          <p:nvPr/>
        </p:nvSpPr>
        <p:spPr>
          <a:xfrm>
            <a:off x="9002200" y="4311000"/>
            <a:ext cx="10262100" cy="1665000"/>
          </a:xfrm>
          <a:prstGeom prst="rect">
            <a:avLst/>
          </a:prstGeom>
          <a:noFill/>
          <a:ln>
            <a:noFill/>
          </a:ln>
        </p:spPr>
        <p:txBody>
          <a:bodyPr spcFirstLastPara="1" wrap="square" lIns="182850" tIns="182850" rIns="182850" bIns="18285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s" sz="4400" b="1" i="0" u="none" strike="noStrike" cap="none">
                <a:solidFill>
                  <a:srgbClr val="002F4A"/>
                </a:solidFill>
                <a:latin typeface="Poppins"/>
                <a:ea typeface="Poppins"/>
                <a:cs typeface="Poppins"/>
                <a:sym typeface="Poppins"/>
              </a:rPr>
              <a:t>LA IA GENERATIVA LÍDER</a:t>
            </a:r>
            <a:endParaRPr sz="4400" b="1" i="0" u="none" strike="noStrike" cap="none">
              <a:solidFill>
                <a:srgbClr val="002F4A"/>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200"/>
              <a:buFont typeface="Arial"/>
              <a:buNone/>
            </a:pPr>
            <a:r>
              <a:rPr lang="es" sz="4400" b="1" i="0" u="none" strike="noStrike" cap="none">
                <a:solidFill>
                  <a:srgbClr val="002F4A"/>
                </a:solidFill>
                <a:latin typeface="Poppins"/>
                <a:ea typeface="Poppins"/>
                <a:cs typeface="Poppins"/>
                <a:sym typeface="Poppins"/>
              </a:rPr>
              <a:t>PLATAFORMA EN EDUCACIÓN</a:t>
            </a:r>
            <a:endParaRPr sz="4400" b="1" i="0" u="none" strike="noStrike" cap="none">
              <a:solidFill>
                <a:srgbClr val="002F4A"/>
              </a:solidFill>
              <a:latin typeface="Poppins"/>
              <a:ea typeface="Poppins"/>
              <a:cs typeface="Poppins"/>
              <a:sym typeface="Poppins"/>
            </a:endParaRPr>
          </a:p>
        </p:txBody>
      </p:sp>
      <p:pic>
        <p:nvPicPr>
          <p:cNvPr id="154" name="Google Shape;154;p2"/>
          <p:cNvPicPr preferRelativeResize="0"/>
          <p:nvPr/>
        </p:nvPicPr>
        <p:blipFill rotWithShape="1">
          <a:blip r:embed="rId3">
            <a:alphaModFix/>
          </a:blip>
          <a:srcRect/>
          <a:stretch/>
        </p:blipFill>
        <p:spPr>
          <a:xfrm rot="9884332">
            <a:off x="-407831" y="-394348"/>
            <a:ext cx="2865762" cy="3621669"/>
          </a:xfrm>
          <a:prstGeom prst="rect">
            <a:avLst/>
          </a:prstGeom>
          <a:noFill/>
          <a:ln>
            <a:noFill/>
          </a:ln>
        </p:spPr>
      </p:pic>
      <p:pic>
        <p:nvPicPr>
          <p:cNvPr id="155" name="Google Shape;155;p2"/>
          <p:cNvPicPr preferRelativeResize="0"/>
          <p:nvPr/>
        </p:nvPicPr>
        <p:blipFill rotWithShape="1">
          <a:blip r:embed="rId4">
            <a:alphaModFix/>
          </a:blip>
          <a:srcRect/>
          <a:stretch/>
        </p:blipFill>
        <p:spPr>
          <a:xfrm>
            <a:off x="2021374" y="3693027"/>
            <a:ext cx="6268675" cy="27274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20"/>
          <p:cNvPicPr preferRelativeResize="0"/>
          <p:nvPr/>
        </p:nvPicPr>
        <p:blipFill rotWithShape="1">
          <a:blip r:embed="rId3">
            <a:alphaModFix/>
          </a:blip>
          <a:srcRect/>
          <a:stretch/>
        </p:blipFill>
        <p:spPr>
          <a:xfrm>
            <a:off x="8961550" y="411050"/>
            <a:ext cx="8806725" cy="7407750"/>
          </a:xfrm>
          <a:prstGeom prst="rect">
            <a:avLst/>
          </a:prstGeom>
          <a:noFill/>
          <a:ln>
            <a:noFill/>
          </a:ln>
        </p:spPr>
      </p:pic>
      <p:sp>
        <p:nvSpPr>
          <p:cNvPr id="337" name="Google Shape;337;p20"/>
          <p:cNvSpPr txBox="1">
            <a:spLocks noGrp="1"/>
          </p:cNvSpPr>
          <p:nvPr>
            <p:ph type="title"/>
          </p:nvPr>
        </p:nvSpPr>
        <p:spPr>
          <a:xfrm>
            <a:off x="280825" y="1994575"/>
            <a:ext cx="8023800" cy="1941900"/>
          </a:xfrm>
          <a:prstGeom prst="rect">
            <a:avLst/>
          </a:prstGeom>
          <a:noFill/>
          <a:ln>
            <a:noFill/>
          </a:ln>
        </p:spPr>
        <p:txBody>
          <a:bodyPr spcFirstLastPara="1" wrap="square" lIns="38100" tIns="38100" rIns="38100" bIns="38100" anchor="t" anchorCtr="0">
            <a:noAutofit/>
          </a:bodyPr>
          <a:lstStyle/>
          <a:p>
            <a:pPr marL="0" lvl="0" indent="0" algn="l" rtl="0">
              <a:lnSpc>
                <a:spcPct val="100000"/>
              </a:lnSpc>
              <a:spcBef>
                <a:spcPts val="0"/>
              </a:spcBef>
              <a:spcAft>
                <a:spcPts val="1000"/>
              </a:spcAft>
              <a:buSzPts val="8800"/>
              <a:buNone/>
            </a:pPr>
            <a:r>
              <a:rPr lang="es" sz="3600" b="1"/>
              <a:t>Raina es tu entrenadora de instrucción de IA. </a:t>
            </a:r>
            <a:r>
              <a:rPr lang="es" sz="3600"/>
              <a:t>Ha recibido capacitación sobre las mejores prácticas educativas y está aquí para ofrecer consejos, ideas y más para su salón de clases.</a:t>
            </a:r>
            <a:endParaRPr sz="3600">
              <a:latin typeface="Poppins SemiBold"/>
              <a:ea typeface="Poppins SemiBold"/>
              <a:cs typeface="Poppins SemiBold"/>
              <a:sym typeface="Poppins SemiBold"/>
            </a:endParaRPr>
          </a:p>
        </p:txBody>
      </p:sp>
      <p:cxnSp>
        <p:nvCxnSpPr>
          <p:cNvPr id="338" name="Google Shape;338;p20"/>
          <p:cNvCxnSpPr>
            <a:stCxn id="339" idx="3"/>
          </p:cNvCxnSpPr>
          <p:nvPr/>
        </p:nvCxnSpPr>
        <p:spPr>
          <a:xfrm>
            <a:off x="6577200" y="6104250"/>
            <a:ext cx="2778900" cy="783300"/>
          </a:xfrm>
          <a:prstGeom prst="straightConnector1">
            <a:avLst/>
          </a:prstGeom>
          <a:noFill/>
          <a:ln w="38100" cap="flat" cmpd="sng">
            <a:solidFill>
              <a:schemeClr val="dk1"/>
            </a:solidFill>
            <a:prstDash val="solid"/>
            <a:round/>
            <a:headEnd type="none" w="sm" len="sm"/>
            <a:tailEnd type="triangle" w="med" len="med"/>
          </a:ln>
        </p:spPr>
      </p:cxnSp>
      <p:sp>
        <p:nvSpPr>
          <p:cNvPr id="339" name="Google Shape;339;p20"/>
          <p:cNvSpPr txBox="1"/>
          <p:nvPr/>
        </p:nvSpPr>
        <p:spPr>
          <a:xfrm>
            <a:off x="443400" y="5557350"/>
            <a:ext cx="6133800" cy="109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s" sz="3600" b="0" i="0" u="none" strike="noStrike" cap="none">
                <a:solidFill>
                  <a:schemeClr val="dk1"/>
                </a:solidFill>
                <a:latin typeface="Arial"/>
                <a:ea typeface="Arial"/>
                <a:cs typeface="Arial"/>
                <a:sym typeface="Arial"/>
              </a:rPr>
              <a:t>Explora las sugerencias de Raina</a:t>
            </a:r>
            <a:endParaRPr sz="3600" b="0" i="0" u="none" strike="noStrike" cap="none">
              <a:solidFill>
                <a:schemeClr val="dk1"/>
              </a:solidFill>
              <a:latin typeface="Arial"/>
              <a:ea typeface="Arial"/>
              <a:cs typeface="Arial"/>
              <a:sym typeface="Arial"/>
            </a:endParaRPr>
          </a:p>
        </p:txBody>
      </p:sp>
      <p:sp>
        <p:nvSpPr>
          <p:cNvPr id="340" name="Google Shape;340;p20"/>
          <p:cNvSpPr txBox="1">
            <a:spLocks noGrp="1"/>
          </p:cNvSpPr>
          <p:nvPr>
            <p:ph type="title"/>
          </p:nvPr>
        </p:nvSpPr>
        <p:spPr>
          <a:xfrm>
            <a:off x="280825" y="411050"/>
            <a:ext cx="15056400" cy="968400"/>
          </a:xfrm>
          <a:prstGeom prst="rect">
            <a:avLst/>
          </a:prstGeom>
          <a:noFill/>
          <a:ln>
            <a:noFill/>
          </a:ln>
        </p:spPr>
        <p:txBody>
          <a:bodyPr spcFirstLastPara="1" wrap="square" lIns="38100" tIns="38100" rIns="38100" bIns="38100" anchor="b" anchorCtr="0">
            <a:noAutofit/>
          </a:bodyPr>
          <a:lstStyle/>
          <a:p>
            <a:pPr marL="0" lvl="0" indent="0" algn="l" rtl="0">
              <a:lnSpc>
                <a:spcPct val="100000"/>
              </a:lnSpc>
              <a:spcBef>
                <a:spcPts val="0"/>
              </a:spcBef>
              <a:spcAft>
                <a:spcPts val="0"/>
              </a:spcAft>
              <a:buSzPts val="2000"/>
              <a:buNone/>
            </a:pPr>
            <a:r>
              <a:rPr lang="es" sz="5200" b="1"/>
              <a:t>Conoce a Raina</a:t>
            </a:r>
            <a:endParaRPr sz="5200" b="1"/>
          </a:p>
        </p:txBody>
      </p:sp>
      <p:cxnSp>
        <p:nvCxnSpPr>
          <p:cNvPr id="341" name="Google Shape;341;p20"/>
          <p:cNvCxnSpPr/>
          <p:nvPr/>
        </p:nvCxnSpPr>
        <p:spPr>
          <a:xfrm>
            <a:off x="357025" y="1371650"/>
            <a:ext cx="3721500" cy="7800"/>
          </a:xfrm>
          <a:prstGeom prst="straightConnector1">
            <a:avLst/>
          </a:prstGeom>
          <a:noFill/>
          <a:ln w="114300" cap="flat" cmpd="sng">
            <a:solidFill>
              <a:srgbClr val="5F26FC"/>
            </a:solidFill>
            <a:prstDash val="solid"/>
            <a:round/>
            <a:headEnd type="none" w="sm" len="sm"/>
            <a:tailEnd type="none" w="sm" len="sm"/>
          </a:ln>
        </p:spPr>
      </p:cxnSp>
      <p:pic>
        <p:nvPicPr>
          <p:cNvPr id="342" name="Google Shape;342;p20"/>
          <p:cNvPicPr preferRelativeResize="0"/>
          <p:nvPr/>
        </p:nvPicPr>
        <p:blipFill rotWithShape="1">
          <a:blip r:embed="rId4">
            <a:alphaModFix/>
          </a:blip>
          <a:srcRect/>
          <a:stretch/>
        </p:blipFill>
        <p:spPr>
          <a:xfrm>
            <a:off x="8961550" y="7761550"/>
            <a:ext cx="8677299" cy="1388375"/>
          </a:xfrm>
          <a:prstGeom prst="rect">
            <a:avLst/>
          </a:prstGeom>
          <a:noFill/>
          <a:ln>
            <a:noFill/>
          </a:ln>
        </p:spPr>
      </p:pic>
      <p:sp>
        <p:nvSpPr>
          <p:cNvPr id="343" name="Google Shape;343;p20"/>
          <p:cNvSpPr txBox="1"/>
          <p:nvPr/>
        </p:nvSpPr>
        <p:spPr>
          <a:xfrm>
            <a:off x="405325" y="7254000"/>
            <a:ext cx="8553900" cy="246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s" sz="3600" b="1" i="0" u="none" strike="noStrike" cap="none">
                <a:solidFill>
                  <a:schemeClr val="dk1"/>
                </a:solidFill>
                <a:latin typeface="Poppins"/>
                <a:ea typeface="Poppins"/>
                <a:cs typeface="Poppins"/>
                <a:sym typeface="Poppins"/>
              </a:rPr>
              <a:t>Consulte la Capacitación de nivel 2 </a:t>
            </a:r>
            <a:r>
              <a:rPr lang="es" sz="3600" b="0" i="0" u="none" strike="noStrike" cap="none">
                <a:solidFill>
                  <a:schemeClr val="dk1"/>
                </a:solidFill>
                <a:latin typeface="Poppins"/>
                <a:ea typeface="Poppins"/>
                <a:cs typeface="Poppins"/>
                <a:sym typeface="Poppins"/>
              </a:rPr>
              <a:t>para obtener consejos útiles sobre cómo aprovechar al máximo el uso de Raina.</a:t>
            </a:r>
            <a:endParaRPr sz="3600" b="0" i="0" u="none" strike="noStrike" cap="none">
              <a:solidFill>
                <a:schemeClr val="dk1"/>
              </a:solidFill>
              <a:latin typeface="Poppins"/>
              <a:ea typeface="Poppins"/>
              <a:cs typeface="Poppins"/>
              <a:sym typeface="Poppi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1"/>
          <p:cNvSpPr txBox="1">
            <a:spLocks noGrp="1"/>
          </p:cNvSpPr>
          <p:nvPr>
            <p:ph type="body" idx="2"/>
          </p:nvPr>
        </p:nvSpPr>
        <p:spPr>
          <a:xfrm>
            <a:off x="1047600" y="2250775"/>
            <a:ext cx="15979800" cy="6234900"/>
          </a:xfrm>
          <a:prstGeom prst="rect">
            <a:avLst/>
          </a:prstGeom>
          <a:noFill/>
          <a:ln>
            <a:noFill/>
          </a:ln>
        </p:spPr>
        <p:txBody>
          <a:bodyPr spcFirstLastPara="1" wrap="square" lIns="38100" tIns="38100" rIns="38100" bIns="38100" anchor="t" anchorCtr="0">
            <a:noAutofit/>
          </a:bodyPr>
          <a:lstStyle/>
          <a:p>
            <a:pPr marL="914400" lvl="0" indent="-533400" algn="l" rtl="0">
              <a:lnSpc>
                <a:spcPct val="125000"/>
              </a:lnSpc>
              <a:spcBef>
                <a:spcPts val="0"/>
              </a:spcBef>
              <a:spcAft>
                <a:spcPts val="0"/>
              </a:spcAft>
              <a:buClr>
                <a:schemeClr val="dk1"/>
              </a:buClr>
              <a:buSzPts val="4800"/>
              <a:buFont typeface="Poppins Medium"/>
              <a:buChar char="❏"/>
            </a:pPr>
            <a:r>
              <a:rPr lang="es" sz="4800" b="0">
                <a:solidFill>
                  <a:schemeClr val="dk1"/>
                </a:solidFill>
                <a:latin typeface="Poppins Medium"/>
                <a:ea typeface="Poppins Medium"/>
                <a:cs typeface="Poppins Medium"/>
                <a:sym typeface="Poppins Medium"/>
              </a:rPr>
              <a:t>Explore y prefiera las herramientas que le ahorrarían más tiempo en un día normal.</a:t>
            </a:r>
            <a:endParaRPr sz="4800" b="0">
              <a:solidFill>
                <a:schemeClr val="dk1"/>
              </a:solidFill>
              <a:latin typeface="Poppins Medium"/>
              <a:ea typeface="Poppins Medium"/>
              <a:cs typeface="Poppins Medium"/>
              <a:sym typeface="Poppins Medium"/>
            </a:endParaRPr>
          </a:p>
          <a:p>
            <a:pPr marL="914400" lvl="0" indent="-533400" algn="l" rtl="0">
              <a:lnSpc>
                <a:spcPct val="125000"/>
              </a:lnSpc>
              <a:spcBef>
                <a:spcPts val="0"/>
              </a:spcBef>
              <a:spcAft>
                <a:spcPts val="0"/>
              </a:spcAft>
              <a:buClr>
                <a:schemeClr val="dk1"/>
              </a:buClr>
              <a:buSzPts val="4800"/>
              <a:buFont typeface="Poppins Medium"/>
              <a:buChar char="❏"/>
            </a:pPr>
            <a:r>
              <a:rPr lang="es" sz="4800" b="0">
                <a:solidFill>
                  <a:schemeClr val="dk1"/>
                </a:solidFill>
                <a:latin typeface="Poppins Medium"/>
                <a:ea typeface="Poppins Medium"/>
                <a:cs typeface="Poppins Medium"/>
                <a:sym typeface="Poppins Medium"/>
              </a:rPr>
              <a:t>Encuentre al menos 3 herramientas diferentes que desee utilizar, vea el ejemplo y luego pruébelo usted mismo.</a:t>
            </a:r>
            <a:endParaRPr sz="4800" b="0">
              <a:solidFill>
                <a:schemeClr val="dk1"/>
              </a:solidFill>
              <a:latin typeface="Poppins Medium"/>
              <a:ea typeface="Poppins Medium"/>
              <a:cs typeface="Poppins Medium"/>
              <a:sym typeface="Poppins Medium"/>
            </a:endParaRPr>
          </a:p>
          <a:p>
            <a:pPr marL="914400" lvl="0" indent="-533400" algn="l" rtl="0">
              <a:lnSpc>
                <a:spcPct val="125000"/>
              </a:lnSpc>
              <a:spcBef>
                <a:spcPts val="0"/>
              </a:spcBef>
              <a:spcAft>
                <a:spcPts val="0"/>
              </a:spcAft>
              <a:buClr>
                <a:schemeClr val="dk1"/>
              </a:buClr>
              <a:buSzPts val="4800"/>
              <a:buFont typeface="Poppins Medium"/>
              <a:buChar char="❏"/>
            </a:pPr>
            <a:r>
              <a:rPr lang="es" sz="4800" b="0">
                <a:solidFill>
                  <a:schemeClr val="dk1"/>
                </a:solidFill>
                <a:latin typeface="Poppins Medium"/>
                <a:ea typeface="Poppins Medium"/>
                <a:cs typeface="Poppins Medium"/>
                <a:sym typeface="Poppins Medium"/>
              </a:rPr>
              <a:t>Encuentre una herramienta que le ayude a apoyar a estudiantes con distintas capacidades.</a:t>
            </a:r>
            <a:endParaRPr sz="4800" b="0">
              <a:solidFill>
                <a:schemeClr val="dk1"/>
              </a:solidFill>
              <a:latin typeface="Poppins Medium"/>
              <a:ea typeface="Poppins Medium"/>
              <a:cs typeface="Poppins Medium"/>
              <a:sym typeface="Poppins Medium"/>
            </a:endParaRPr>
          </a:p>
          <a:p>
            <a:pPr marL="914400" lvl="0" indent="-533400" algn="l" rtl="0">
              <a:lnSpc>
                <a:spcPct val="125000"/>
              </a:lnSpc>
              <a:spcBef>
                <a:spcPts val="0"/>
              </a:spcBef>
              <a:spcAft>
                <a:spcPts val="0"/>
              </a:spcAft>
              <a:buClr>
                <a:schemeClr val="dk1"/>
              </a:buClr>
              <a:buSzPts val="4800"/>
              <a:buFont typeface="Poppins Medium"/>
              <a:buChar char="❏"/>
            </a:pPr>
            <a:r>
              <a:rPr lang="es" sz="4800" b="0">
                <a:solidFill>
                  <a:schemeClr val="dk1"/>
                </a:solidFill>
                <a:latin typeface="Poppins Medium"/>
                <a:ea typeface="Poppins Medium"/>
                <a:cs typeface="Poppins Medium"/>
                <a:sym typeface="Poppins Medium"/>
              </a:rPr>
              <a:t>Encuentra una herramienta que pueda hacerte reír. </a:t>
            </a:r>
            <a:br>
              <a:rPr lang="en-US" sz="4800" b="0">
                <a:solidFill>
                  <a:schemeClr val="dk1"/>
                </a:solidFill>
                <a:latin typeface="Poppins Medium"/>
                <a:ea typeface="Poppins Medium"/>
                <a:cs typeface="Poppins Medium"/>
                <a:sym typeface="Poppins Medium"/>
              </a:rPr>
            </a:br>
            <a:r>
              <a:rPr lang="es" sz="3600">
                <a:solidFill>
                  <a:srgbClr val="3AABFF"/>
                </a:solidFill>
                <a:latin typeface="Poppins"/>
                <a:ea typeface="Poppins"/>
                <a:cs typeface="Poppins"/>
                <a:sym typeface="Poppins"/>
              </a:rPr>
              <a:t>Puntos de bonificación: ¡ </a:t>
            </a:r>
            <a:r>
              <a:rPr lang="es" sz="3600" b="0">
                <a:solidFill>
                  <a:schemeClr val="dk1"/>
                </a:solidFill>
                <a:latin typeface="Poppins Medium"/>
                <a:ea typeface="Poppins Medium"/>
                <a:cs typeface="Poppins Medium"/>
                <a:sym typeface="Poppins Medium"/>
              </a:rPr>
              <a:t>comparta un chiste o una canción que haya generado con nuestros generadores de canciones o chistes!</a:t>
            </a:r>
            <a:endParaRPr sz="3600" b="0">
              <a:solidFill>
                <a:schemeClr val="dk1"/>
              </a:solidFill>
              <a:latin typeface="Poppins Medium"/>
              <a:ea typeface="Poppins Medium"/>
              <a:cs typeface="Poppins Medium"/>
              <a:sym typeface="Poppins Medium"/>
            </a:endParaRPr>
          </a:p>
          <a:p>
            <a:pPr marL="0" lvl="0" indent="0" algn="l" rtl="0">
              <a:lnSpc>
                <a:spcPct val="100000"/>
              </a:lnSpc>
              <a:spcBef>
                <a:spcPts val="1000"/>
              </a:spcBef>
              <a:spcAft>
                <a:spcPts val="0"/>
              </a:spcAft>
              <a:buSzPts val="4200"/>
              <a:buNone/>
            </a:pPr>
            <a:endParaRPr sz="5200">
              <a:solidFill>
                <a:schemeClr val="dk1"/>
              </a:solidFill>
              <a:latin typeface="Poppins"/>
              <a:ea typeface="Poppins"/>
              <a:cs typeface="Poppins"/>
              <a:sym typeface="Poppins"/>
            </a:endParaRPr>
          </a:p>
          <a:p>
            <a:pPr marL="0" lvl="0" indent="0" algn="l" rtl="0">
              <a:lnSpc>
                <a:spcPct val="100000"/>
              </a:lnSpc>
              <a:spcBef>
                <a:spcPts val="0"/>
              </a:spcBef>
              <a:spcAft>
                <a:spcPts val="0"/>
              </a:spcAft>
              <a:buSzPts val="4200"/>
              <a:buNone/>
            </a:pPr>
            <a:endParaRPr sz="5200">
              <a:solidFill>
                <a:schemeClr val="dk1"/>
              </a:solidFill>
              <a:latin typeface="Poppins"/>
              <a:ea typeface="Poppins"/>
              <a:cs typeface="Poppins"/>
              <a:sym typeface="Poppins"/>
            </a:endParaRPr>
          </a:p>
        </p:txBody>
      </p:sp>
      <p:sp>
        <p:nvSpPr>
          <p:cNvPr id="349" name="Google Shape;349;p21"/>
          <p:cNvSpPr txBox="1">
            <a:spLocks noGrp="1"/>
          </p:cNvSpPr>
          <p:nvPr>
            <p:ph type="body" idx="2"/>
          </p:nvPr>
        </p:nvSpPr>
        <p:spPr>
          <a:xfrm>
            <a:off x="1047600" y="838200"/>
            <a:ext cx="16478400" cy="1027800"/>
          </a:xfrm>
          <a:prstGeom prst="rect">
            <a:avLst/>
          </a:prstGeom>
          <a:noFill/>
          <a:ln>
            <a:noFill/>
          </a:ln>
        </p:spPr>
        <p:txBody>
          <a:bodyPr spcFirstLastPara="1" wrap="square" lIns="38100" tIns="38100" rIns="38100" bIns="38100" anchor="t" anchorCtr="0">
            <a:noAutofit/>
          </a:bodyPr>
          <a:lstStyle/>
          <a:p>
            <a:pPr marL="0" lvl="0" indent="0" algn="l" rtl="0">
              <a:lnSpc>
                <a:spcPct val="100000"/>
              </a:lnSpc>
              <a:spcBef>
                <a:spcPts val="0"/>
              </a:spcBef>
              <a:spcAft>
                <a:spcPts val="0"/>
              </a:spcAft>
              <a:buSzPts val="4200"/>
              <a:buNone/>
            </a:pPr>
            <a:r>
              <a:rPr lang="es" sz="5200">
                <a:solidFill>
                  <a:schemeClr val="dk1"/>
                </a:solidFill>
                <a:latin typeface="Poppins"/>
                <a:ea typeface="Poppins"/>
                <a:cs typeface="Poppins"/>
                <a:sym typeface="Poppins"/>
              </a:rPr>
              <a:t>Búsqueda de tesoros</a:t>
            </a:r>
            <a:endParaRPr sz="5200">
              <a:solidFill>
                <a:schemeClr val="dk1"/>
              </a:solidFill>
              <a:latin typeface="Poppins"/>
              <a:ea typeface="Poppins"/>
              <a:cs typeface="Poppins"/>
              <a:sym typeface="Poppins"/>
            </a:endParaRPr>
          </a:p>
        </p:txBody>
      </p:sp>
      <p:cxnSp>
        <p:nvCxnSpPr>
          <p:cNvPr id="350" name="Google Shape;350;p21"/>
          <p:cNvCxnSpPr/>
          <p:nvPr/>
        </p:nvCxnSpPr>
        <p:spPr>
          <a:xfrm rot="10800000" flipH="1">
            <a:off x="1133400" y="1806475"/>
            <a:ext cx="5462400" cy="17400"/>
          </a:xfrm>
          <a:prstGeom prst="straightConnector1">
            <a:avLst/>
          </a:prstGeom>
          <a:noFill/>
          <a:ln w="114300" cap="flat" cmpd="sng">
            <a:solidFill>
              <a:srgbClr val="5F26FC"/>
            </a:solidFill>
            <a:prstDash val="solid"/>
            <a:round/>
            <a:headEnd type="none" w="sm" len="sm"/>
            <a:tailEnd type="none" w="sm" len="sm"/>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p22"/>
          <p:cNvPicPr preferRelativeResize="0"/>
          <p:nvPr/>
        </p:nvPicPr>
        <p:blipFill rotWithShape="1">
          <a:blip r:embed="rId3">
            <a:alphaModFix/>
          </a:blip>
          <a:srcRect/>
          <a:stretch/>
        </p:blipFill>
        <p:spPr>
          <a:xfrm>
            <a:off x="5885438" y="5592450"/>
            <a:ext cx="6517113" cy="3703500"/>
          </a:xfrm>
          <a:prstGeom prst="rect">
            <a:avLst/>
          </a:prstGeom>
          <a:noFill/>
          <a:ln>
            <a:noFill/>
          </a:ln>
        </p:spPr>
      </p:pic>
      <p:sp>
        <p:nvSpPr>
          <p:cNvPr id="356" name="Google Shape;356;p22"/>
          <p:cNvSpPr txBox="1">
            <a:spLocks noGrp="1"/>
          </p:cNvSpPr>
          <p:nvPr>
            <p:ph type="body" idx="2"/>
          </p:nvPr>
        </p:nvSpPr>
        <p:spPr>
          <a:xfrm>
            <a:off x="3908550" y="2057400"/>
            <a:ext cx="10470900" cy="3042900"/>
          </a:xfrm>
          <a:prstGeom prst="rect">
            <a:avLst/>
          </a:prstGeom>
          <a:noFill/>
          <a:ln>
            <a:noFill/>
          </a:ln>
        </p:spPr>
        <p:txBody>
          <a:bodyPr spcFirstLastPara="1" wrap="square" lIns="38100" tIns="38100" rIns="38100" bIns="38100" anchor="t" anchorCtr="0">
            <a:noAutofit/>
          </a:bodyPr>
          <a:lstStyle/>
          <a:p>
            <a:pPr marL="0" lvl="0" indent="0" algn="ctr" rtl="0">
              <a:lnSpc>
                <a:spcPct val="100000"/>
              </a:lnSpc>
              <a:spcBef>
                <a:spcPts val="0"/>
              </a:spcBef>
              <a:spcAft>
                <a:spcPts val="0"/>
              </a:spcAft>
              <a:buSzPts val="4200"/>
              <a:buNone/>
            </a:pPr>
            <a:r>
              <a:rPr lang="es" sz="4700" b="0">
                <a:solidFill>
                  <a:schemeClr val="dk1"/>
                </a:solidFill>
                <a:latin typeface="Poppins"/>
                <a:ea typeface="Poppins"/>
                <a:cs typeface="Poppins"/>
                <a:sym typeface="Poppins"/>
              </a:rPr>
              <a:t>¡Comparte tus herramientas favoritas!</a:t>
            </a:r>
            <a:endParaRPr sz="4700" b="0">
              <a:solidFill>
                <a:schemeClr val="dk1"/>
              </a:solidFill>
              <a:latin typeface="Poppins"/>
              <a:ea typeface="Poppins"/>
              <a:cs typeface="Poppins"/>
              <a:sym typeface="Poppins"/>
            </a:endParaRPr>
          </a:p>
          <a:p>
            <a:pPr marL="0" lvl="0" indent="0" algn="ctr" rtl="0">
              <a:lnSpc>
                <a:spcPct val="100000"/>
              </a:lnSpc>
              <a:spcBef>
                <a:spcPts val="0"/>
              </a:spcBef>
              <a:spcAft>
                <a:spcPts val="0"/>
              </a:spcAft>
              <a:buSzPts val="4200"/>
              <a:buNone/>
            </a:pPr>
            <a:r>
              <a:rPr lang="es" sz="4700" b="0">
                <a:solidFill>
                  <a:schemeClr val="dk1"/>
                </a:solidFill>
                <a:latin typeface="Poppins"/>
                <a:ea typeface="Poppins"/>
                <a:cs typeface="Poppins"/>
                <a:sym typeface="Poppins"/>
              </a:rPr>
              <a:t>¿Qué es lo que más te entusiasma usar?</a:t>
            </a:r>
            <a:endParaRPr sz="4700" b="0">
              <a:solidFill>
                <a:schemeClr val="dk1"/>
              </a:solidFill>
              <a:latin typeface="Poppins"/>
              <a:ea typeface="Poppins"/>
              <a:cs typeface="Poppins"/>
              <a:sym typeface="Poppins"/>
            </a:endParaRPr>
          </a:p>
          <a:p>
            <a:pPr marL="0" lvl="0" indent="0" algn="ctr" rtl="0">
              <a:lnSpc>
                <a:spcPct val="100000"/>
              </a:lnSpc>
              <a:spcBef>
                <a:spcPts val="0"/>
              </a:spcBef>
              <a:spcAft>
                <a:spcPts val="0"/>
              </a:spcAft>
              <a:buSzPts val="4200"/>
              <a:buNone/>
            </a:pPr>
            <a:r>
              <a:rPr lang="es" sz="4700" b="0">
                <a:solidFill>
                  <a:schemeClr val="dk1"/>
                </a:solidFill>
                <a:latin typeface="Poppins"/>
                <a:ea typeface="Poppins"/>
                <a:cs typeface="Poppins"/>
                <a:sym typeface="Poppins"/>
              </a:rPr>
              <a:t>¿en las proximas semanas?</a:t>
            </a:r>
            <a:endParaRPr sz="4700" b="0">
              <a:solidFill>
                <a:schemeClr val="dk1"/>
              </a:solidFill>
              <a:latin typeface="Poppins"/>
              <a:ea typeface="Poppins"/>
              <a:cs typeface="Poppins"/>
              <a:sym typeface="Poppins"/>
            </a:endParaRPr>
          </a:p>
          <a:p>
            <a:pPr marL="0" lvl="0" indent="0" algn="ctr" rtl="0">
              <a:lnSpc>
                <a:spcPct val="100000"/>
              </a:lnSpc>
              <a:spcBef>
                <a:spcPts val="0"/>
              </a:spcBef>
              <a:spcAft>
                <a:spcPts val="0"/>
              </a:spcAft>
              <a:buSzPts val="4200"/>
              <a:buNone/>
            </a:pPr>
            <a:r>
              <a:rPr lang="es" sz="4700" b="0">
                <a:solidFill>
                  <a:schemeClr val="dk1"/>
                </a:solidFill>
                <a:latin typeface="Poppins"/>
                <a:ea typeface="Poppins"/>
                <a:cs typeface="Poppins"/>
                <a:sym typeface="Poppins"/>
              </a:rPr>
              <a:t>¡Canta tu canción o cuenta un chiste!</a:t>
            </a:r>
            <a:endParaRPr sz="4700" b="0">
              <a:solidFill>
                <a:schemeClr val="dk1"/>
              </a:solidFill>
              <a:latin typeface="Poppins"/>
              <a:ea typeface="Poppins"/>
              <a:cs typeface="Poppins"/>
              <a:sym typeface="Poppins"/>
            </a:endParaRPr>
          </a:p>
        </p:txBody>
      </p:sp>
      <p:sp>
        <p:nvSpPr>
          <p:cNvPr id="357" name="Google Shape;357;p22"/>
          <p:cNvSpPr txBox="1">
            <a:spLocks noGrp="1"/>
          </p:cNvSpPr>
          <p:nvPr>
            <p:ph type="body" idx="2"/>
          </p:nvPr>
        </p:nvSpPr>
        <p:spPr>
          <a:xfrm>
            <a:off x="5885400" y="173100"/>
            <a:ext cx="6517200" cy="1586100"/>
          </a:xfrm>
          <a:prstGeom prst="rect">
            <a:avLst/>
          </a:prstGeom>
          <a:noFill/>
          <a:ln>
            <a:noFill/>
          </a:ln>
        </p:spPr>
        <p:txBody>
          <a:bodyPr spcFirstLastPara="1" wrap="square" lIns="38100" tIns="38100" rIns="38100" bIns="38100" anchor="t" anchorCtr="0">
            <a:noAutofit/>
          </a:bodyPr>
          <a:lstStyle/>
          <a:p>
            <a:pPr marL="0" lvl="0" indent="0" algn="l" rtl="0">
              <a:lnSpc>
                <a:spcPct val="100000"/>
              </a:lnSpc>
              <a:spcBef>
                <a:spcPts val="0"/>
              </a:spcBef>
              <a:spcAft>
                <a:spcPts val="0"/>
              </a:spcAft>
              <a:buSzPts val="4200"/>
              <a:buNone/>
            </a:pPr>
            <a:r>
              <a:rPr lang="es" sz="8900">
                <a:solidFill>
                  <a:schemeClr val="dk1"/>
                </a:solidFill>
                <a:latin typeface="Poppins"/>
                <a:ea typeface="Poppins"/>
                <a:cs typeface="Poppins"/>
                <a:sym typeface="Poppins"/>
              </a:rPr>
              <a:t>¡Compartir!</a:t>
            </a:r>
            <a:endParaRPr sz="8900">
              <a:solidFill>
                <a:schemeClr val="dk1"/>
              </a:solidFill>
              <a:latin typeface="Poppins"/>
              <a:ea typeface="Poppins"/>
              <a:cs typeface="Poppins"/>
              <a:sym typeface="Poppi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23"/>
          <p:cNvSpPr txBox="1">
            <a:spLocks noGrp="1"/>
          </p:cNvSpPr>
          <p:nvPr>
            <p:ph type="title"/>
          </p:nvPr>
        </p:nvSpPr>
        <p:spPr>
          <a:xfrm>
            <a:off x="4343850" y="3743200"/>
            <a:ext cx="10219200" cy="1404000"/>
          </a:xfrm>
          <a:prstGeom prst="rect">
            <a:avLst/>
          </a:prstGeom>
          <a:noFill/>
          <a:ln>
            <a:noFill/>
          </a:ln>
        </p:spPr>
        <p:txBody>
          <a:bodyPr spcFirstLastPara="1" wrap="square" lIns="38100" tIns="38100" rIns="38100" bIns="38100" anchor="b" anchorCtr="0">
            <a:noAutofit/>
          </a:bodyPr>
          <a:lstStyle/>
          <a:p>
            <a:pPr marL="0" lvl="0" indent="0" algn="ctr" rtl="0">
              <a:lnSpc>
                <a:spcPct val="80000"/>
              </a:lnSpc>
              <a:spcBef>
                <a:spcPts val="0"/>
              </a:spcBef>
              <a:spcAft>
                <a:spcPts val="0"/>
              </a:spcAft>
              <a:buSzPts val="990"/>
              <a:buNone/>
            </a:pPr>
            <a:r>
              <a:rPr lang="es" sz="6320" b="1"/>
              <a:t>¡Gracias por todo lo que </a:t>
            </a:r>
            <a:r>
              <a:rPr lang="es" sz="6419" b="1"/>
              <a:t>hace </a:t>
            </a:r>
            <a:r>
              <a:rPr lang="es" sz="6320" b="1"/>
              <a:t>por los estudiantes!</a:t>
            </a:r>
            <a:endParaRPr sz="6320" b="1"/>
          </a:p>
        </p:txBody>
      </p:sp>
      <p:pic>
        <p:nvPicPr>
          <p:cNvPr id="363" name="Google Shape;363;p23"/>
          <p:cNvPicPr preferRelativeResize="0"/>
          <p:nvPr/>
        </p:nvPicPr>
        <p:blipFill rotWithShape="1">
          <a:blip r:embed="rId3">
            <a:alphaModFix/>
          </a:blip>
          <a:srcRect/>
          <a:stretch/>
        </p:blipFill>
        <p:spPr>
          <a:xfrm>
            <a:off x="4878625" y="230675"/>
            <a:ext cx="8530749" cy="2975575"/>
          </a:xfrm>
          <a:prstGeom prst="rect">
            <a:avLst/>
          </a:prstGeom>
          <a:noFill/>
          <a:ln>
            <a:noFill/>
          </a:ln>
        </p:spPr>
      </p:pic>
      <p:sp>
        <p:nvSpPr>
          <p:cNvPr id="364" name="Google Shape;364;p23"/>
          <p:cNvSpPr txBox="1"/>
          <p:nvPr/>
        </p:nvSpPr>
        <p:spPr>
          <a:xfrm>
            <a:off x="9141738" y="9484650"/>
            <a:ext cx="71673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 sz="1800" b="1" i="0" u="none" strike="noStrike" cap="none">
                <a:solidFill>
                  <a:srgbClr val="000000"/>
                </a:solidFill>
                <a:latin typeface="Arial"/>
                <a:ea typeface="Arial"/>
                <a:cs typeface="Arial"/>
                <a:sym typeface="Arial"/>
              </a:rPr>
              <a:t>Enlace: https://www.magicschool.ai/professional-development</a:t>
            </a:r>
            <a:endParaRPr sz="1800" b="1" i="0" u="none" strike="noStrike" cap="none">
              <a:solidFill>
                <a:srgbClr val="000000"/>
              </a:solidFill>
              <a:latin typeface="Arial"/>
              <a:ea typeface="Arial"/>
              <a:cs typeface="Arial"/>
              <a:sym typeface="Arial"/>
            </a:endParaRPr>
          </a:p>
        </p:txBody>
      </p:sp>
      <p:sp>
        <p:nvSpPr>
          <p:cNvPr id="365" name="Google Shape;365;p23"/>
          <p:cNvSpPr txBox="1"/>
          <p:nvPr/>
        </p:nvSpPr>
        <p:spPr>
          <a:xfrm>
            <a:off x="1094838" y="6326675"/>
            <a:ext cx="6228900" cy="2262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s" sz="2700" b="1" i="0" u="none" strike="noStrike" cap="none">
                <a:solidFill>
                  <a:srgbClr val="000000"/>
                </a:solidFill>
                <a:latin typeface="Arial"/>
                <a:ea typeface="Arial"/>
                <a:cs typeface="Arial"/>
                <a:sym typeface="Arial"/>
              </a:rPr>
              <a:t>Encuentre aún más recursos, incluido un curso de certificación, un programa de embajadores pioneros de la IA, un grupo de Facebook, tutoriales de YouTube y más en </a:t>
            </a:r>
            <a:r>
              <a:rPr lang="es" sz="2700" b="1" i="0" u="sng" strike="noStrike" cap="none">
                <a:solidFill>
                  <a:schemeClr val="hlink"/>
                </a:solidFill>
                <a:latin typeface="Arial"/>
                <a:ea typeface="Arial"/>
                <a:cs typeface="Arial"/>
                <a:sym typeface="Arial"/>
                <a:hlinkClick r:id="rId4"/>
              </a:rPr>
              <a:t>nuestra página de recursos </a:t>
            </a:r>
            <a:r>
              <a:rPr lang="es" sz="2700" b="1" i="0" u="none" strike="noStrike" cap="none">
                <a:solidFill>
                  <a:srgbClr val="000000"/>
                </a:solidFill>
                <a:latin typeface="Arial"/>
                <a:ea typeface="Arial"/>
                <a:cs typeface="Arial"/>
                <a:sym typeface="Arial"/>
              </a:rPr>
              <a:t>.</a:t>
            </a:r>
            <a:endParaRPr sz="2700" b="1" i="0" u="none" strike="noStrike" cap="none">
              <a:solidFill>
                <a:srgbClr val="000000"/>
              </a:solidFill>
              <a:latin typeface="Arial"/>
              <a:ea typeface="Arial"/>
              <a:cs typeface="Arial"/>
              <a:sym typeface="Arial"/>
            </a:endParaRPr>
          </a:p>
        </p:txBody>
      </p:sp>
      <p:pic>
        <p:nvPicPr>
          <p:cNvPr id="366" name="Google Shape;366;p23"/>
          <p:cNvPicPr preferRelativeResize="0"/>
          <p:nvPr/>
        </p:nvPicPr>
        <p:blipFill rotWithShape="1">
          <a:blip r:embed="rId5">
            <a:alphaModFix/>
          </a:blip>
          <a:srcRect/>
          <a:stretch/>
        </p:blipFill>
        <p:spPr>
          <a:xfrm>
            <a:off x="8515974" y="5272988"/>
            <a:ext cx="8418860" cy="384961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370"/>
        <p:cNvGrpSpPr/>
        <p:nvPr/>
      </p:nvGrpSpPr>
      <p:grpSpPr>
        <a:xfrm>
          <a:off x="0" y="0"/>
          <a:ext cx="0" cy="0"/>
          <a:chOff x="0" y="0"/>
          <a:chExt cx="0" cy="0"/>
        </a:xfrm>
      </p:grpSpPr>
      <p:sp>
        <p:nvSpPr>
          <p:cNvPr id="371" name="Google Shape;371;p24"/>
          <p:cNvSpPr txBox="1">
            <a:spLocks noGrp="1"/>
          </p:cNvSpPr>
          <p:nvPr>
            <p:ph type="title"/>
          </p:nvPr>
        </p:nvSpPr>
        <p:spPr>
          <a:xfrm>
            <a:off x="914400" y="798900"/>
            <a:ext cx="15056400" cy="968400"/>
          </a:xfrm>
          <a:prstGeom prst="rect">
            <a:avLst/>
          </a:prstGeom>
          <a:noFill/>
          <a:ln>
            <a:noFill/>
          </a:ln>
        </p:spPr>
        <p:txBody>
          <a:bodyPr spcFirstLastPara="1" wrap="square" lIns="38100" tIns="38100" rIns="38100" bIns="38100" anchor="b" anchorCtr="0">
            <a:noAutofit/>
          </a:bodyPr>
          <a:lstStyle/>
          <a:p>
            <a:pPr marL="0" lvl="0" indent="0" algn="l" rtl="0">
              <a:lnSpc>
                <a:spcPct val="100000"/>
              </a:lnSpc>
              <a:spcBef>
                <a:spcPts val="0"/>
              </a:spcBef>
              <a:spcAft>
                <a:spcPts val="0"/>
              </a:spcAft>
              <a:buSzPts val="2000"/>
              <a:buNone/>
            </a:pPr>
            <a:r>
              <a:rPr lang="es" sz="5200" b="1"/>
              <a:t>Para todos los profesores</a:t>
            </a:r>
            <a:endParaRPr sz="5200" b="1"/>
          </a:p>
        </p:txBody>
      </p:sp>
      <p:sp>
        <p:nvSpPr>
          <p:cNvPr id="372" name="Google Shape;372;p24"/>
          <p:cNvSpPr txBox="1">
            <a:spLocks noGrp="1"/>
          </p:cNvSpPr>
          <p:nvPr>
            <p:ph type="title"/>
          </p:nvPr>
        </p:nvSpPr>
        <p:spPr>
          <a:xfrm>
            <a:off x="1174200" y="2415925"/>
            <a:ext cx="12401400" cy="6663600"/>
          </a:xfrm>
          <a:prstGeom prst="rect">
            <a:avLst/>
          </a:prstGeom>
          <a:noFill/>
          <a:ln>
            <a:noFill/>
          </a:ln>
        </p:spPr>
        <p:txBody>
          <a:bodyPr spcFirstLastPara="1" wrap="square" lIns="38100" tIns="38100" rIns="38100" bIns="38100" anchor="t" anchorCtr="0">
            <a:noAutofit/>
          </a:bodyPr>
          <a:lstStyle/>
          <a:p>
            <a:pPr marL="457200" lvl="0" indent="-457200" algn="l" rtl="0">
              <a:lnSpc>
                <a:spcPct val="100000"/>
              </a:lnSpc>
              <a:spcBef>
                <a:spcPts val="0"/>
              </a:spcBef>
              <a:spcAft>
                <a:spcPts val="0"/>
              </a:spcAft>
              <a:buSzPts val="3600"/>
              <a:buChar char="●"/>
            </a:pPr>
            <a:r>
              <a:rPr lang="es" sz="3600" u="sng">
                <a:solidFill>
                  <a:schemeClr val="hlink"/>
                </a:solidFill>
                <a:hlinkClick r:id="rId3"/>
              </a:rPr>
              <a:t>Generador de rúbricas</a:t>
            </a:r>
            <a:endParaRPr sz="3600"/>
          </a:p>
          <a:p>
            <a:pPr marL="914400" lvl="0" indent="0" algn="l" rtl="0">
              <a:lnSpc>
                <a:spcPct val="100000"/>
              </a:lnSpc>
              <a:spcBef>
                <a:spcPts val="1000"/>
              </a:spcBef>
              <a:spcAft>
                <a:spcPts val="0"/>
              </a:spcAft>
              <a:buSzPts val="8800"/>
              <a:buNone/>
            </a:pPr>
            <a:r>
              <a:rPr lang="es" sz="3100">
                <a:latin typeface="Poppins Light"/>
                <a:ea typeface="Poppins Light"/>
                <a:cs typeface="Poppins Light"/>
                <a:sym typeface="Poppins Light"/>
              </a:rPr>
              <a:t>Cree una rúbrica de tareas con facilidad.</a:t>
            </a:r>
            <a:endParaRPr sz="3100">
              <a:latin typeface="Poppins Light"/>
              <a:ea typeface="Poppins Light"/>
              <a:cs typeface="Poppins Light"/>
              <a:sym typeface="Poppins Light"/>
            </a:endParaRPr>
          </a:p>
          <a:p>
            <a:pPr marL="457200" lvl="0" indent="-457200" algn="l" rtl="0">
              <a:lnSpc>
                <a:spcPct val="100000"/>
              </a:lnSpc>
              <a:spcBef>
                <a:spcPts val="1000"/>
              </a:spcBef>
              <a:spcAft>
                <a:spcPts val="0"/>
              </a:spcAft>
              <a:buSzPts val="3600"/>
              <a:buChar char="●"/>
            </a:pPr>
            <a:r>
              <a:rPr lang="es" sz="3600" u="sng">
                <a:solidFill>
                  <a:schemeClr val="hlink"/>
                </a:solidFill>
                <a:hlinkClick r:id="rId4"/>
              </a:rPr>
              <a:t>Generador de contenido académico</a:t>
            </a:r>
            <a:endParaRPr sz="3600"/>
          </a:p>
          <a:p>
            <a:pPr marL="914400" lvl="0" indent="0" algn="l" rtl="0">
              <a:lnSpc>
                <a:spcPct val="100000"/>
              </a:lnSpc>
              <a:spcBef>
                <a:spcPts val="1000"/>
              </a:spcBef>
              <a:spcAft>
                <a:spcPts val="0"/>
              </a:spcAft>
              <a:buSzPts val="8800"/>
              <a:buNone/>
            </a:pPr>
            <a:r>
              <a:rPr lang="es" sz="3100">
                <a:latin typeface="Poppins Light"/>
                <a:ea typeface="Poppins Light"/>
                <a:cs typeface="Poppins Light"/>
                <a:sym typeface="Poppins Light"/>
              </a:rPr>
              <a:t>Cree contenido personalizado para su clase que coincida con el tema y los criterios de su elección.</a:t>
            </a:r>
            <a:endParaRPr sz="3600"/>
          </a:p>
          <a:p>
            <a:pPr marL="457200" lvl="0" indent="-457200" algn="l" rtl="0">
              <a:lnSpc>
                <a:spcPct val="100000"/>
              </a:lnSpc>
              <a:spcBef>
                <a:spcPts val="1000"/>
              </a:spcBef>
              <a:spcAft>
                <a:spcPts val="0"/>
              </a:spcAft>
              <a:buSzPts val="3600"/>
              <a:buChar char="●"/>
            </a:pPr>
            <a:r>
              <a:rPr lang="es" sz="3600" u="sng">
                <a:solidFill>
                  <a:schemeClr val="hlink"/>
                </a:solidFill>
                <a:hlinkClick r:id="rId5"/>
              </a:rPr>
              <a:t>Respondedor de correo electrónico</a:t>
            </a:r>
            <a:endParaRPr sz="3600"/>
          </a:p>
          <a:p>
            <a:pPr marL="914400" lvl="0" indent="0" algn="l" rtl="0">
              <a:lnSpc>
                <a:spcPct val="100000"/>
              </a:lnSpc>
              <a:spcBef>
                <a:spcPts val="1000"/>
              </a:spcBef>
              <a:spcAft>
                <a:spcPts val="0"/>
              </a:spcAft>
              <a:buSzPts val="8800"/>
              <a:buNone/>
            </a:pPr>
            <a:r>
              <a:rPr lang="es" sz="3100">
                <a:latin typeface="Poppins Light"/>
                <a:ea typeface="Poppins Light"/>
                <a:cs typeface="Poppins Light"/>
                <a:sym typeface="Poppins Light"/>
              </a:rPr>
              <a:t>Responder a los correos electrónicos de manera personal y oportuna.</a:t>
            </a:r>
            <a:endParaRPr sz="3600"/>
          </a:p>
          <a:p>
            <a:pPr marL="457200" lvl="0" indent="-457200" algn="l" rtl="0">
              <a:lnSpc>
                <a:spcPct val="100000"/>
              </a:lnSpc>
              <a:spcBef>
                <a:spcPts val="1000"/>
              </a:spcBef>
              <a:spcAft>
                <a:spcPts val="0"/>
              </a:spcAft>
              <a:buSzPts val="3600"/>
              <a:buChar char="●"/>
            </a:pPr>
            <a:r>
              <a:rPr lang="es" sz="3600" u="sng">
                <a:solidFill>
                  <a:schemeClr val="hlink"/>
                </a:solidFill>
                <a:hlinkClick r:id="rId6"/>
              </a:rPr>
              <a:t>Sugerencias de tareas resistentes a la IA</a:t>
            </a:r>
            <a:endParaRPr sz="3600"/>
          </a:p>
          <a:p>
            <a:pPr marL="914400" lvl="0" indent="0" algn="l" rtl="0">
              <a:lnSpc>
                <a:spcPct val="100000"/>
              </a:lnSpc>
              <a:spcBef>
                <a:spcPts val="1000"/>
              </a:spcBef>
              <a:spcAft>
                <a:spcPts val="1000"/>
              </a:spcAft>
              <a:buSzPts val="8800"/>
              <a:buNone/>
            </a:pPr>
            <a:r>
              <a:rPr lang="es" sz="3100">
                <a:latin typeface="Poppins Light"/>
                <a:ea typeface="Poppins Light"/>
                <a:cs typeface="Poppins Light"/>
                <a:sym typeface="Poppins Light"/>
              </a:rPr>
              <a:t>Reciba sugerencias sobre cómo hacer que las tareas sean más desafiantes para los chatbots de IA, promoviendo un pensamiento de mayor nivel entre los estudiantes.</a:t>
            </a:r>
            <a:endParaRPr sz="3600"/>
          </a:p>
        </p:txBody>
      </p:sp>
      <p:sp>
        <p:nvSpPr>
          <p:cNvPr id="373" name="Google Shape;373;p24"/>
          <p:cNvSpPr txBox="1"/>
          <p:nvPr/>
        </p:nvSpPr>
        <p:spPr>
          <a:xfrm>
            <a:off x="9947600" y="1404275"/>
            <a:ext cx="7324800" cy="2373300"/>
          </a:xfrm>
          <a:prstGeom prst="rect">
            <a:avLst/>
          </a:prstGeom>
          <a:solidFill>
            <a:srgbClr val="3AABFF"/>
          </a:solidFill>
          <a:ln>
            <a:noFill/>
          </a:ln>
          <a:effectLst>
            <a:outerShdw blurRad="57150" dist="133350" dir="2460000" algn="bl" rotWithShape="0">
              <a:srgbClr val="000000">
                <a:alpha val="2196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1000"/>
              </a:spcAft>
              <a:buClr>
                <a:srgbClr val="000000"/>
              </a:buClr>
              <a:buSzPts val="3000"/>
              <a:buFont typeface="Arial"/>
              <a:buNone/>
            </a:pPr>
            <a:r>
              <a:rPr lang="es" sz="3000" b="1" i="0" u="none" strike="noStrike" cap="none">
                <a:solidFill>
                  <a:schemeClr val="lt1"/>
                </a:solidFill>
                <a:latin typeface="Poppins"/>
                <a:ea typeface="Poppins"/>
                <a:cs typeface="Poppins"/>
                <a:sym typeface="Poppins"/>
              </a:rPr>
              <a:t>¡Consejo! </a:t>
            </a:r>
            <a:br>
              <a:rPr lang="en-US" sz="3000" b="0" i="0" u="none" strike="noStrike" cap="none">
                <a:solidFill>
                  <a:schemeClr val="lt1"/>
                </a:solidFill>
                <a:latin typeface="Poppins"/>
                <a:ea typeface="Poppins"/>
                <a:cs typeface="Poppins"/>
                <a:sym typeface="Poppins"/>
              </a:rPr>
            </a:br>
            <a:r>
              <a:rPr lang="es" sz="3000" b="0" i="0" u="none" strike="noStrike" cap="none">
                <a:solidFill>
                  <a:schemeClr val="lt1"/>
                </a:solidFill>
                <a:latin typeface="Poppins"/>
                <a:ea typeface="Poppins"/>
                <a:cs typeface="Poppins"/>
                <a:sym typeface="Poppins"/>
              </a:rPr>
              <a:t>Utilice el icono "Copiar/Pegar" para copiar a Google Doc o Microsoft Word con formato.</a:t>
            </a:r>
            <a:endParaRPr sz="1400" b="0" i="0" u="none" strike="noStrike" cap="none">
              <a:solidFill>
                <a:schemeClr val="lt1"/>
              </a:solidFill>
              <a:latin typeface="Arial"/>
              <a:ea typeface="Arial"/>
              <a:cs typeface="Arial"/>
              <a:sym typeface="Arial"/>
            </a:endParaRPr>
          </a:p>
        </p:txBody>
      </p:sp>
      <p:sp>
        <p:nvSpPr>
          <p:cNvPr id="374" name="Google Shape;374;p24"/>
          <p:cNvSpPr txBox="1"/>
          <p:nvPr/>
        </p:nvSpPr>
        <p:spPr>
          <a:xfrm>
            <a:off x="914400" y="470325"/>
            <a:ext cx="6554700" cy="48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 sz="2800" b="0" i="0" u="none" strike="noStrike" cap="none">
                <a:solidFill>
                  <a:srgbClr val="000000"/>
                </a:solidFill>
                <a:latin typeface="Poppins ExtraLight"/>
                <a:ea typeface="Poppins ExtraLight"/>
                <a:cs typeface="Poppins ExtraLight"/>
                <a:sym typeface="Poppins ExtraLight"/>
              </a:rPr>
              <a:t>HERRAMIENTAS MÁGICAS</a:t>
            </a:r>
            <a:endParaRPr sz="2800" b="0" i="0" u="none" strike="noStrike" cap="none">
              <a:solidFill>
                <a:srgbClr val="000000"/>
              </a:solidFill>
              <a:latin typeface="Poppins ExtraLight"/>
              <a:ea typeface="Poppins ExtraLight"/>
              <a:cs typeface="Poppins ExtraLight"/>
              <a:sym typeface="Poppins ExtraLight"/>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Poppins ExtraLight"/>
              <a:ea typeface="Poppins ExtraLight"/>
              <a:cs typeface="Poppins ExtraLight"/>
              <a:sym typeface="Poppins Extra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nodeType="clickEffect">
                                  <p:stCondLst>
                                    <p:cond delay="0"/>
                                  </p:stCondLst>
                                  <p:childTnLst>
                                    <p:set>
                                      <p:cBhvr>
                                        <p:cTn id="38" dur="1" fill="hold">
                                          <p:stCondLst>
                                            <p:cond delay="0"/>
                                          </p:stCondLst>
                                        </p:cTn>
                                        <p:tgtEl>
                                          <p:spTgt spid="373"/>
                                        </p:tgtEl>
                                        <p:attrNameLst>
                                          <p:attrName>style.visibility</p:attrName>
                                        </p:attrNameLst>
                                      </p:cBhvr>
                                      <p:to>
                                        <p:strVal val="visible"/>
                                      </p:to>
                                    </p:set>
                                    <p:anim calcmode="lin" valueType="num">
                                      <p:cBhvr additive="base">
                                        <p:cTn id="39" dur="300"/>
                                        <p:tgtEl>
                                          <p:spTgt spid="373"/>
                                        </p:tgtEl>
                                        <p:attrNameLst>
                                          <p:attrName>ppt_w</p:attrName>
                                        </p:attrNameLst>
                                      </p:cBhvr>
                                      <p:tavLst>
                                        <p:tav tm="0">
                                          <p:val>
                                            <p:strVal val="0"/>
                                          </p:val>
                                        </p:tav>
                                        <p:tav tm="100000">
                                          <p:val>
                                            <p:strVal val="#ppt_w"/>
                                          </p:val>
                                        </p:tav>
                                      </p:tavLst>
                                    </p:anim>
                                    <p:anim calcmode="lin" valueType="num">
                                      <p:cBhvr additive="base">
                                        <p:cTn id="40" dur="300"/>
                                        <p:tgtEl>
                                          <p:spTgt spid="37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378"/>
        <p:cNvGrpSpPr/>
        <p:nvPr/>
      </p:nvGrpSpPr>
      <p:grpSpPr>
        <a:xfrm>
          <a:off x="0" y="0"/>
          <a:ext cx="0" cy="0"/>
          <a:chOff x="0" y="0"/>
          <a:chExt cx="0" cy="0"/>
        </a:xfrm>
      </p:grpSpPr>
      <p:sp>
        <p:nvSpPr>
          <p:cNvPr id="379" name="Google Shape;379;p25"/>
          <p:cNvSpPr txBox="1">
            <a:spLocks noGrp="1"/>
          </p:cNvSpPr>
          <p:nvPr>
            <p:ph type="title"/>
          </p:nvPr>
        </p:nvSpPr>
        <p:spPr>
          <a:xfrm>
            <a:off x="914400" y="798900"/>
            <a:ext cx="15056400" cy="968400"/>
          </a:xfrm>
          <a:prstGeom prst="rect">
            <a:avLst/>
          </a:prstGeom>
          <a:noFill/>
          <a:ln>
            <a:noFill/>
          </a:ln>
        </p:spPr>
        <p:txBody>
          <a:bodyPr spcFirstLastPara="1" wrap="square" lIns="38100" tIns="38100" rIns="38100" bIns="38100" anchor="b" anchorCtr="0">
            <a:noAutofit/>
          </a:bodyPr>
          <a:lstStyle/>
          <a:p>
            <a:pPr marL="0" lvl="0" indent="0" algn="l" rtl="0">
              <a:lnSpc>
                <a:spcPct val="100000"/>
              </a:lnSpc>
              <a:spcBef>
                <a:spcPts val="0"/>
              </a:spcBef>
              <a:spcAft>
                <a:spcPts val="0"/>
              </a:spcAft>
              <a:buSzPts val="2000"/>
              <a:buNone/>
            </a:pPr>
            <a:r>
              <a:rPr lang="es" sz="5200" b="1"/>
              <a:t>Para el regreso a clases</a:t>
            </a:r>
            <a:endParaRPr sz="5200" b="1"/>
          </a:p>
        </p:txBody>
      </p:sp>
      <p:sp>
        <p:nvSpPr>
          <p:cNvPr id="380" name="Google Shape;380;p25"/>
          <p:cNvSpPr txBox="1">
            <a:spLocks noGrp="1"/>
          </p:cNvSpPr>
          <p:nvPr>
            <p:ph type="title"/>
          </p:nvPr>
        </p:nvSpPr>
        <p:spPr>
          <a:xfrm>
            <a:off x="979050" y="2127000"/>
            <a:ext cx="14927100" cy="7588500"/>
          </a:xfrm>
          <a:prstGeom prst="rect">
            <a:avLst/>
          </a:prstGeom>
          <a:noFill/>
          <a:ln>
            <a:noFill/>
          </a:ln>
        </p:spPr>
        <p:txBody>
          <a:bodyPr spcFirstLastPara="1" wrap="square" lIns="38100" tIns="38100" rIns="38100" bIns="38100" anchor="t" anchorCtr="0">
            <a:noAutofit/>
          </a:bodyPr>
          <a:lstStyle/>
          <a:p>
            <a:pPr marL="457200" lvl="0" indent="-457200" algn="l" rtl="0">
              <a:lnSpc>
                <a:spcPct val="100000"/>
              </a:lnSpc>
              <a:spcBef>
                <a:spcPts val="0"/>
              </a:spcBef>
              <a:spcAft>
                <a:spcPts val="0"/>
              </a:spcAft>
              <a:buSzPts val="3600"/>
              <a:buChar char="●"/>
            </a:pPr>
            <a:r>
              <a:rPr lang="es" sz="3600" u="sng">
                <a:solidFill>
                  <a:schemeClr val="hlink"/>
                </a:solidFill>
                <a:hlinkClick r:id="rId3"/>
              </a:rPr>
              <a:t>Generador de plan de estudios</a:t>
            </a:r>
            <a:endParaRPr sz="3600"/>
          </a:p>
          <a:p>
            <a:pPr marL="914400" lvl="0" indent="0" algn="l" rtl="0">
              <a:lnSpc>
                <a:spcPct val="100000"/>
              </a:lnSpc>
              <a:spcBef>
                <a:spcPts val="1000"/>
              </a:spcBef>
              <a:spcAft>
                <a:spcPts val="0"/>
              </a:spcAft>
              <a:buSzPts val="8800"/>
              <a:buNone/>
            </a:pPr>
            <a:r>
              <a:rPr lang="es" sz="3100">
                <a:latin typeface="Poppins Light"/>
                <a:ea typeface="Poppins Light"/>
                <a:cs typeface="Poppins Light"/>
                <a:sym typeface="Poppins Light"/>
              </a:rPr>
              <a:t>Proporcione detalles básicos de la clase y tendrá un programa de estudios personalizado, lo que ahorrará tiempo y garantizará que se cubra la información crítica.</a:t>
            </a:r>
            <a:endParaRPr sz="3600"/>
          </a:p>
          <a:p>
            <a:pPr marL="457200" lvl="0" indent="-457200" algn="l" rtl="0">
              <a:lnSpc>
                <a:spcPct val="100000"/>
              </a:lnSpc>
              <a:spcBef>
                <a:spcPts val="1000"/>
              </a:spcBef>
              <a:spcAft>
                <a:spcPts val="0"/>
              </a:spcAft>
              <a:buSzPts val="3600"/>
              <a:buChar char="●"/>
            </a:pPr>
            <a:r>
              <a:rPr lang="es" sz="3600" u="sng">
                <a:solidFill>
                  <a:schemeClr val="hlink"/>
                </a:solidFill>
                <a:hlinkClick r:id="rId4"/>
              </a:rPr>
              <a:t>Herramienta de boletín de clase</a:t>
            </a:r>
            <a:endParaRPr sz="3600"/>
          </a:p>
          <a:p>
            <a:pPr marL="914400" lvl="0" indent="0" algn="l" rtl="0">
              <a:lnSpc>
                <a:spcPct val="100000"/>
              </a:lnSpc>
              <a:spcBef>
                <a:spcPts val="1000"/>
              </a:spcBef>
              <a:spcAft>
                <a:spcPts val="0"/>
              </a:spcAft>
              <a:buSzPts val="8800"/>
              <a:buNone/>
            </a:pPr>
            <a:r>
              <a:rPr lang="es" sz="3100">
                <a:latin typeface="Poppins Light"/>
                <a:ea typeface="Poppins Light"/>
                <a:cs typeface="Poppins Light"/>
                <a:sym typeface="Poppins Light"/>
              </a:rPr>
              <a:t>Ingrese sus actualizaciones y la herramienta lo ayudará a organizarlas en un formato de boletín sencillo.</a:t>
            </a:r>
            <a:endParaRPr sz="3600"/>
          </a:p>
          <a:p>
            <a:pPr marL="457200" lvl="0" indent="-457200" algn="l" rtl="0">
              <a:lnSpc>
                <a:spcPct val="100000"/>
              </a:lnSpc>
              <a:spcBef>
                <a:spcPts val="1000"/>
              </a:spcBef>
              <a:spcAft>
                <a:spcPts val="0"/>
              </a:spcAft>
              <a:buSzPts val="3600"/>
              <a:buChar char="●"/>
            </a:pPr>
            <a:r>
              <a:rPr lang="es" sz="3600" u="sng">
                <a:solidFill>
                  <a:schemeClr val="hlink"/>
                </a:solidFill>
                <a:hlinkClick r:id="rId5"/>
              </a:rPr>
              <a:t>Preguntas que dependen del texto</a:t>
            </a:r>
            <a:endParaRPr sz="3600"/>
          </a:p>
          <a:p>
            <a:pPr marL="914400" lvl="0" indent="0" algn="l" rtl="0">
              <a:lnSpc>
                <a:spcPct val="100000"/>
              </a:lnSpc>
              <a:spcBef>
                <a:spcPts val="1000"/>
              </a:spcBef>
              <a:spcAft>
                <a:spcPts val="0"/>
              </a:spcAft>
              <a:buSzPts val="8800"/>
              <a:buNone/>
            </a:pPr>
            <a:r>
              <a:rPr lang="es" sz="3100">
                <a:latin typeface="Poppins Light"/>
                <a:ea typeface="Poppins Light"/>
                <a:cs typeface="Poppins Light"/>
                <a:sym typeface="Poppins Light"/>
              </a:rPr>
              <a:t>Ingrese cualquier texto y obtenga un conjunto de preguntas dependientes del texto diseñadas para él.</a:t>
            </a:r>
            <a:endParaRPr sz="3100">
              <a:latin typeface="Poppins Light"/>
              <a:ea typeface="Poppins Light"/>
              <a:cs typeface="Poppins Light"/>
              <a:sym typeface="Poppins Light"/>
            </a:endParaRPr>
          </a:p>
          <a:p>
            <a:pPr marL="457200" lvl="0" indent="-457200" algn="l" rtl="0">
              <a:lnSpc>
                <a:spcPct val="100000"/>
              </a:lnSpc>
              <a:spcBef>
                <a:spcPts val="1000"/>
              </a:spcBef>
              <a:spcAft>
                <a:spcPts val="0"/>
              </a:spcAft>
              <a:buSzPts val="3600"/>
              <a:buChar char="●"/>
            </a:pPr>
            <a:r>
              <a:rPr lang="es" sz="3600" u="sng">
                <a:solidFill>
                  <a:schemeClr val="hlink"/>
                </a:solidFill>
                <a:hlinkClick r:id="rId6"/>
              </a:rPr>
              <a:t>Generador de bromas para profesores</a:t>
            </a:r>
            <a:endParaRPr sz="3600"/>
          </a:p>
          <a:p>
            <a:pPr marL="914400" lvl="0" indent="0" algn="l" rtl="0">
              <a:lnSpc>
                <a:spcPct val="100000"/>
              </a:lnSpc>
              <a:spcBef>
                <a:spcPts val="1000"/>
              </a:spcBef>
              <a:spcAft>
                <a:spcPts val="0"/>
              </a:spcAft>
              <a:buClr>
                <a:schemeClr val="dk1"/>
              </a:buClr>
              <a:buSzPts val="1100"/>
              <a:buFont typeface="Arial"/>
              <a:buNone/>
            </a:pPr>
            <a:r>
              <a:rPr lang="es" sz="3100">
                <a:latin typeface="Poppins Light"/>
                <a:ea typeface="Poppins Light"/>
                <a:cs typeface="Poppins Light"/>
                <a:sym typeface="Poppins Light"/>
              </a:rPr>
              <a:t>¡Una forma divertida de agregar un poco de humor a tu día de enseñanza!</a:t>
            </a:r>
            <a:endParaRPr sz="3600"/>
          </a:p>
          <a:p>
            <a:pPr marL="914400" lvl="0" indent="0" algn="l" rtl="0">
              <a:lnSpc>
                <a:spcPct val="100000"/>
              </a:lnSpc>
              <a:spcBef>
                <a:spcPts val="1000"/>
              </a:spcBef>
              <a:spcAft>
                <a:spcPts val="1000"/>
              </a:spcAft>
              <a:buSzPts val="8800"/>
              <a:buNone/>
            </a:pPr>
            <a:endParaRPr sz="3100">
              <a:latin typeface="Poppins Light"/>
              <a:ea typeface="Poppins Light"/>
              <a:cs typeface="Poppins Light"/>
              <a:sym typeface="Poppins Light"/>
            </a:endParaRPr>
          </a:p>
        </p:txBody>
      </p:sp>
      <p:sp>
        <p:nvSpPr>
          <p:cNvPr id="381" name="Google Shape;381;p25"/>
          <p:cNvSpPr txBox="1"/>
          <p:nvPr/>
        </p:nvSpPr>
        <p:spPr>
          <a:xfrm>
            <a:off x="914400" y="470325"/>
            <a:ext cx="6554700" cy="48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 sz="2800" b="0" i="0" u="none" strike="noStrike" cap="none">
                <a:solidFill>
                  <a:srgbClr val="000000"/>
                </a:solidFill>
                <a:latin typeface="Poppins ExtraLight"/>
                <a:ea typeface="Poppins ExtraLight"/>
                <a:cs typeface="Poppins ExtraLight"/>
                <a:sym typeface="Poppins ExtraLight"/>
              </a:rPr>
              <a:t>HERRAMIENTAS MÁGICAS</a:t>
            </a:r>
            <a:endParaRPr sz="2800" b="0" i="0" u="none" strike="noStrike" cap="none">
              <a:solidFill>
                <a:srgbClr val="000000"/>
              </a:solidFill>
              <a:latin typeface="Poppins ExtraLight"/>
              <a:ea typeface="Poppins ExtraLight"/>
              <a:cs typeface="Poppins ExtraLight"/>
              <a:sym typeface="Poppins ExtraLight"/>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Poppins ExtraLight"/>
              <a:ea typeface="Poppins ExtraLight"/>
              <a:cs typeface="Poppins ExtraLight"/>
              <a:sym typeface="Poppins Extra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8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385"/>
        <p:cNvGrpSpPr/>
        <p:nvPr/>
      </p:nvGrpSpPr>
      <p:grpSpPr>
        <a:xfrm>
          <a:off x="0" y="0"/>
          <a:ext cx="0" cy="0"/>
          <a:chOff x="0" y="0"/>
          <a:chExt cx="0" cy="0"/>
        </a:xfrm>
      </p:grpSpPr>
      <p:sp>
        <p:nvSpPr>
          <p:cNvPr id="386" name="Google Shape;386;p26"/>
          <p:cNvSpPr txBox="1">
            <a:spLocks noGrp="1"/>
          </p:cNvSpPr>
          <p:nvPr>
            <p:ph type="title"/>
          </p:nvPr>
        </p:nvSpPr>
        <p:spPr>
          <a:xfrm>
            <a:off x="914400" y="798900"/>
            <a:ext cx="15056400" cy="968400"/>
          </a:xfrm>
          <a:prstGeom prst="rect">
            <a:avLst/>
          </a:prstGeom>
          <a:noFill/>
          <a:ln>
            <a:noFill/>
          </a:ln>
        </p:spPr>
        <p:txBody>
          <a:bodyPr spcFirstLastPara="1" wrap="square" lIns="38100" tIns="38100" rIns="38100" bIns="38100" anchor="b" anchorCtr="0">
            <a:noAutofit/>
          </a:bodyPr>
          <a:lstStyle/>
          <a:p>
            <a:pPr marL="0" lvl="0" indent="0" algn="l" rtl="0">
              <a:lnSpc>
                <a:spcPct val="100000"/>
              </a:lnSpc>
              <a:spcBef>
                <a:spcPts val="0"/>
              </a:spcBef>
              <a:spcAft>
                <a:spcPts val="0"/>
              </a:spcAft>
              <a:buSzPts val="2000"/>
              <a:buNone/>
            </a:pPr>
            <a:r>
              <a:rPr lang="es" sz="5200" b="1"/>
              <a:t>Para profesores de ciencias</a:t>
            </a:r>
            <a:endParaRPr sz="5200" b="1"/>
          </a:p>
        </p:txBody>
      </p:sp>
      <p:sp>
        <p:nvSpPr>
          <p:cNvPr id="387" name="Google Shape;387;p26"/>
          <p:cNvSpPr txBox="1">
            <a:spLocks noGrp="1"/>
          </p:cNvSpPr>
          <p:nvPr>
            <p:ph type="title"/>
          </p:nvPr>
        </p:nvSpPr>
        <p:spPr>
          <a:xfrm>
            <a:off x="979050" y="2401075"/>
            <a:ext cx="14927100" cy="7032000"/>
          </a:xfrm>
          <a:prstGeom prst="rect">
            <a:avLst/>
          </a:prstGeom>
          <a:noFill/>
          <a:ln>
            <a:noFill/>
          </a:ln>
        </p:spPr>
        <p:txBody>
          <a:bodyPr spcFirstLastPara="1" wrap="square" lIns="38100" tIns="38100" rIns="38100" bIns="38100" anchor="t" anchorCtr="0">
            <a:noAutofit/>
          </a:bodyPr>
          <a:lstStyle/>
          <a:p>
            <a:pPr marL="457200" lvl="0" indent="-457200" algn="l" rtl="0">
              <a:lnSpc>
                <a:spcPct val="100000"/>
              </a:lnSpc>
              <a:spcBef>
                <a:spcPts val="0"/>
              </a:spcBef>
              <a:spcAft>
                <a:spcPts val="0"/>
              </a:spcAft>
              <a:buSzPts val="3600"/>
              <a:buChar char="●"/>
            </a:pPr>
            <a:r>
              <a:rPr lang="es" sz="3600" u="sng">
                <a:solidFill>
                  <a:schemeClr val="hlink"/>
                </a:solidFill>
                <a:hlinkClick r:id="rId3"/>
              </a:rPr>
              <a:t>Generador de evaluación de ciencias tridimensional</a:t>
            </a:r>
            <a:endParaRPr sz="3600"/>
          </a:p>
          <a:p>
            <a:pPr marL="914400" lvl="0" indent="0" algn="l" rtl="0">
              <a:lnSpc>
                <a:spcPct val="100000"/>
              </a:lnSpc>
              <a:spcBef>
                <a:spcPts val="1000"/>
              </a:spcBef>
              <a:spcAft>
                <a:spcPts val="0"/>
              </a:spcAft>
              <a:buSzPts val="8800"/>
              <a:buNone/>
            </a:pPr>
            <a:r>
              <a:rPr lang="es" sz="3100">
                <a:latin typeface="Poppins Light"/>
                <a:ea typeface="Poppins Light"/>
                <a:cs typeface="Poppins Light"/>
                <a:sym typeface="Poppins Light"/>
              </a:rPr>
              <a:t>Escriba una evaluación de ciencias tridimensional utilizando los estándares NGSS.</a:t>
            </a:r>
            <a:endParaRPr sz="3100">
              <a:latin typeface="Poppins Light"/>
              <a:ea typeface="Poppins Light"/>
              <a:cs typeface="Poppins Light"/>
              <a:sym typeface="Poppins Light"/>
            </a:endParaRPr>
          </a:p>
          <a:p>
            <a:pPr marL="457200" lvl="0" indent="-457200" algn="l" rtl="0">
              <a:lnSpc>
                <a:spcPct val="100000"/>
              </a:lnSpc>
              <a:spcBef>
                <a:spcPts val="1000"/>
              </a:spcBef>
              <a:spcAft>
                <a:spcPts val="0"/>
              </a:spcAft>
              <a:buSzPts val="3600"/>
              <a:buChar char="●"/>
            </a:pPr>
            <a:r>
              <a:rPr lang="es" sz="3600" u="sng">
                <a:solidFill>
                  <a:schemeClr val="hlink"/>
                </a:solidFill>
                <a:hlinkClick r:id="rId4"/>
              </a:rPr>
              <a:t>Generador de planes de lecciones de ciencias modelo 5E</a:t>
            </a:r>
            <a:endParaRPr sz="3600"/>
          </a:p>
          <a:p>
            <a:pPr marL="914400" lvl="0" indent="0" algn="l" rtl="0">
              <a:lnSpc>
                <a:spcPct val="100000"/>
              </a:lnSpc>
              <a:spcBef>
                <a:spcPts val="1000"/>
              </a:spcBef>
              <a:spcAft>
                <a:spcPts val="0"/>
              </a:spcAft>
              <a:buSzPts val="8800"/>
              <a:buNone/>
            </a:pPr>
            <a:r>
              <a:rPr lang="es" sz="3100">
                <a:latin typeface="Poppins Light"/>
                <a:ea typeface="Poppins Light"/>
                <a:cs typeface="Poppins Light"/>
                <a:sym typeface="Poppins Light"/>
              </a:rPr>
              <a:t>Genere un plan de lección modelo 5E (Participar, Explorar, Explicar, Elaborar, Evaluar) para su clase de ciencias.</a:t>
            </a:r>
            <a:endParaRPr sz="3600"/>
          </a:p>
          <a:p>
            <a:pPr marL="457200" lvl="0" indent="-457200" algn="l" rtl="0">
              <a:lnSpc>
                <a:spcPct val="100000"/>
              </a:lnSpc>
              <a:spcBef>
                <a:spcPts val="1000"/>
              </a:spcBef>
              <a:spcAft>
                <a:spcPts val="0"/>
              </a:spcAft>
              <a:buSzPts val="3600"/>
              <a:buChar char="●"/>
            </a:pPr>
            <a:r>
              <a:rPr lang="es" sz="3600" u="sng">
                <a:solidFill>
                  <a:schemeClr val="hlink"/>
                </a:solidFill>
                <a:hlinkClick r:id="rId5"/>
              </a:rPr>
              <a:t>Múltiples explicaciones para conceptos complejos</a:t>
            </a:r>
            <a:endParaRPr sz="3600"/>
          </a:p>
          <a:p>
            <a:pPr marL="914400" lvl="0" indent="0" algn="l" rtl="0">
              <a:lnSpc>
                <a:spcPct val="100000"/>
              </a:lnSpc>
              <a:spcBef>
                <a:spcPts val="1000"/>
              </a:spcBef>
              <a:spcAft>
                <a:spcPts val="1000"/>
              </a:spcAft>
              <a:buSzPts val="8800"/>
              <a:buNone/>
            </a:pPr>
            <a:r>
              <a:rPr lang="es" sz="3100">
                <a:latin typeface="Poppins Light"/>
                <a:ea typeface="Poppins Light"/>
                <a:cs typeface="Poppins Light"/>
                <a:sym typeface="Poppins Light"/>
              </a:rPr>
              <a:t>Produzca algunas explicaciones claras de los conceptos que está enseñando en clase para ayudar a que los estudiantes comprendan.</a:t>
            </a:r>
            <a:endParaRPr sz="3100">
              <a:latin typeface="Poppins Light"/>
              <a:ea typeface="Poppins Light"/>
              <a:cs typeface="Poppins Light"/>
              <a:sym typeface="Poppins Light"/>
            </a:endParaRPr>
          </a:p>
        </p:txBody>
      </p:sp>
      <p:sp>
        <p:nvSpPr>
          <p:cNvPr id="388" name="Google Shape;388;p26"/>
          <p:cNvSpPr txBox="1"/>
          <p:nvPr/>
        </p:nvSpPr>
        <p:spPr>
          <a:xfrm>
            <a:off x="914400" y="470325"/>
            <a:ext cx="6554700" cy="48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 sz="2800" b="0" i="0" u="none" strike="noStrike" cap="none">
                <a:solidFill>
                  <a:srgbClr val="000000"/>
                </a:solidFill>
                <a:latin typeface="Poppins ExtraLight"/>
                <a:ea typeface="Poppins ExtraLight"/>
                <a:cs typeface="Poppins ExtraLight"/>
                <a:sym typeface="Poppins ExtraLight"/>
              </a:rPr>
              <a:t>HERRAMIENTAS MÁGICAS</a:t>
            </a:r>
            <a:endParaRPr sz="2800" b="0" i="0" u="none" strike="noStrike" cap="none">
              <a:solidFill>
                <a:srgbClr val="000000"/>
              </a:solidFill>
              <a:latin typeface="Poppins ExtraLight"/>
              <a:ea typeface="Poppins ExtraLight"/>
              <a:cs typeface="Poppins ExtraLight"/>
              <a:sym typeface="Poppins ExtraLight"/>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Poppins ExtraLight"/>
              <a:ea typeface="Poppins ExtraLight"/>
              <a:cs typeface="Poppins ExtraLight"/>
              <a:sym typeface="Poppins Extra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392"/>
        <p:cNvGrpSpPr/>
        <p:nvPr/>
      </p:nvGrpSpPr>
      <p:grpSpPr>
        <a:xfrm>
          <a:off x="0" y="0"/>
          <a:ext cx="0" cy="0"/>
          <a:chOff x="0" y="0"/>
          <a:chExt cx="0" cy="0"/>
        </a:xfrm>
      </p:grpSpPr>
      <p:sp>
        <p:nvSpPr>
          <p:cNvPr id="393" name="Google Shape;393;p27"/>
          <p:cNvSpPr txBox="1">
            <a:spLocks noGrp="1"/>
          </p:cNvSpPr>
          <p:nvPr>
            <p:ph type="title"/>
          </p:nvPr>
        </p:nvSpPr>
        <p:spPr>
          <a:xfrm>
            <a:off x="914400" y="798900"/>
            <a:ext cx="15056400" cy="968400"/>
          </a:xfrm>
          <a:prstGeom prst="rect">
            <a:avLst/>
          </a:prstGeom>
          <a:noFill/>
          <a:ln>
            <a:noFill/>
          </a:ln>
        </p:spPr>
        <p:txBody>
          <a:bodyPr spcFirstLastPara="1" wrap="square" lIns="38100" tIns="38100" rIns="38100" bIns="38100" anchor="b" anchorCtr="0">
            <a:noAutofit/>
          </a:bodyPr>
          <a:lstStyle/>
          <a:p>
            <a:pPr marL="0" lvl="0" indent="0" algn="l" rtl="0">
              <a:lnSpc>
                <a:spcPct val="100000"/>
              </a:lnSpc>
              <a:spcBef>
                <a:spcPts val="0"/>
              </a:spcBef>
              <a:spcAft>
                <a:spcPts val="0"/>
              </a:spcAft>
              <a:buSzPts val="2000"/>
              <a:buNone/>
            </a:pPr>
            <a:r>
              <a:rPr lang="es" sz="5200" b="1"/>
              <a:t>Para profesores de matemáticas</a:t>
            </a:r>
            <a:endParaRPr sz="5200" b="1"/>
          </a:p>
        </p:txBody>
      </p:sp>
      <p:sp>
        <p:nvSpPr>
          <p:cNvPr id="394" name="Google Shape;394;p27"/>
          <p:cNvSpPr txBox="1">
            <a:spLocks noGrp="1"/>
          </p:cNvSpPr>
          <p:nvPr>
            <p:ph type="title"/>
          </p:nvPr>
        </p:nvSpPr>
        <p:spPr>
          <a:xfrm>
            <a:off x="979050" y="2448175"/>
            <a:ext cx="14927100" cy="7055400"/>
          </a:xfrm>
          <a:prstGeom prst="rect">
            <a:avLst/>
          </a:prstGeom>
          <a:noFill/>
          <a:ln>
            <a:noFill/>
          </a:ln>
        </p:spPr>
        <p:txBody>
          <a:bodyPr spcFirstLastPara="1" wrap="square" lIns="38100" tIns="38100" rIns="38100" bIns="38100" anchor="t" anchorCtr="0">
            <a:noAutofit/>
          </a:bodyPr>
          <a:lstStyle/>
          <a:p>
            <a:pPr marL="457200" lvl="0" indent="-457200" algn="l" rtl="0">
              <a:lnSpc>
                <a:spcPct val="100000"/>
              </a:lnSpc>
              <a:spcBef>
                <a:spcPts val="0"/>
              </a:spcBef>
              <a:spcAft>
                <a:spcPts val="0"/>
              </a:spcAft>
              <a:buSzPts val="3600"/>
              <a:buChar char="●"/>
            </a:pPr>
            <a:r>
              <a:rPr lang="es" sz="3600" u="sng">
                <a:solidFill>
                  <a:schemeClr val="hlink"/>
                </a:solidFill>
                <a:hlinkClick r:id="rId3"/>
              </a:rPr>
              <a:t>Generador de revisión de espirales matemáticas</a:t>
            </a:r>
            <a:endParaRPr sz="3600"/>
          </a:p>
          <a:p>
            <a:pPr marL="914400" lvl="0" indent="0" algn="l" rtl="0">
              <a:lnSpc>
                <a:spcPct val="100000"/>
              </a:lnSpc>
              <a:spcBef>
                <a:spcPts val="1000"/>
              </a:spcBef>
              <a:spcAft>
                <a:spcPts val="0"/>
              </a:spcAft>
              <a:buSzPts val="8800"/>
              <a:buNone/>
            </a:pPr>
            <a:r>
              <a:rPr lang="es" sz="3100">
                <a:latin typeface="Poppins Light"/>
                <a:ea typeface="Poppins Light"/>
                <a:cs typeface="Poppins Light"/>
                <a:sym typeface="Poppins Light"/>
              </a:rPr>
              <a:t>Brinde a los estudiantes la oportunidad de practicar las habilidades que dominan y reforzar las habilidades en las que aún necesitan trabajar.</a:t>
            </a:r>
            <a:endParaRPr sz="3100">
              <a:latin typeface="Poppins Light"/>
              <a:ea typeface="Poppins Light"/>
              <a:cs typeface="Poppins Light"/>
              <a:sym typeface="Poppins Light"/>
            </a:endParaRPr>
          </a:p>
          <a:p>
            <a:pPr marL="457200" lvl="0" indent="-457200" algn="l" rtl="0">
              <a:lnSpc>
                <a:spcPct val="100000"/>
              </a:lnSpc>
              <a:spcBef>
                <a:spcPts val="1000"/>
              </a:spcBef>
              <a:spcAft>
                <a:spcPts val="0"/>
              </a:spcAft>
              <a:buSzPts val="3600"/>
              <a:buChar char="●"/>
            </a:pPr>
            <a:r>
              <a:rPr lang="es" sz="3600" u="sng">
                <a:solidFill>
                  <a:schemeClr val="hlink"/>
                </a:solidFill>
                <a:hlinkClick r:id="rId4"/>
              </a:rPr>
              <a:t>Problemas verbales de historias de matemáticas</a:t>
            </a:r>
            <a:endParaRPr sz="3600"/>
          </a:p>
          <a:p>
            <a:pPr marL="914400" lvl="0" indent="0" algn="l" rtl="0">
              <a:lnSpc>
                <a:spcPct val="100000"/>
              </a:lnSpc>
              <a:spcBef>
                <a:spcPts val="1000"/>
              </a:spcBef>
              <a:spcAft>
                <a:spcPts val="0"/>
              </a:spcAft>
              <a:buSzPts val="8800"/>
              <a:buNone/>
            </a:pPr>
            <a:r>
              <a:rPr lang="es" sz="3100">
                <a:latin typeface="Poppins Light"/>
                <a:ea typeface="Poppins Light"/>
                <a:cs typeface="Poppins Light"/>
                <a:sym typeface="Poppins Light"/>
              </a:rPr>
              <a:t>Escribe una palabra o un problema matemático personalizado basado en el concepto que estás enseñando y el tema de la historia.</a:t>
            </a:r>
            <a:endParaRPr sz="3600"/>
          </a:p>
          <a:p>
            <a:pPr marL="457200" lvl="0" indent="-457200" algn="l" rtl="0">
              <a:lnSpc>
                <a:spcPct val="100000"/>
              </a:lnSpc>
              <a:spcBef>
                <a:spcPts val="1000"/>
              </a:spcBef>
              <a:spcAft>
                <a:spcPts val="0"/>
              </a:spcAft>
              <a:buSzPts val="3600"/>
              <a:buChar char="●"/>
            </a:pPr>
            <a:r>
              <a:rPr lang="es" sz="3600" u="sng">
                <a:solidFill>
                  <a:schemeClr val="hlink"/>
                </a:solidFill>
                <a:hlinkClick r:id="rId5"/>
              </a:rPr>
              <a:t>Generador de análisis de tablas de datos</a:t>
            </a:r>
            <a:endParaRPr sz="3600"/>
          </a:p>
          <a:p>
            <a:pPr marL="914400" lvl="0" indent="0" algn="l" rtl="0">
              <a:lnSpc>
                <a:spcPct val="100000"/>
              </a:lnSpc>
              <a:spcBef>
                <a:spcPts val="1000"/>
              </a:spcBef>
              <a:spcAft>
                <a:spcPts val="0"/>
              </a:spcAft>
              <a:buSzPts val="8800"/>
              <a:buNone/>
            </a:pPr>
            <a:r>
              <a:rPr lang="es" sz="3100">
                <a:latin typeface="Poppins Light"/>
                <a:ea typeface="Poppins Light"/>
                <a:cs typeface="Poppins Light"/>
                <a:sym typeface="Poppins Light"/>
              </a:rPr>
              <a:t>Genere una tabla con datos de su elección con preguntas de análisis asociadas.</a:t>
            </a:r>
            <a:endParaRPr sz="3600"/>
          </a:p>
          <a:p>
            <a:pPr marL="457200" lvl="0" indent="-457200" algn="l" rtl="0">
              <a:lnSpc>
                <a:spcPct val="100000"/>
              </a:lnSpc>
              <a:spcBef>
                <a:spcPts val="1000"/>
              </a:spcBef>
              <a:spcAft>
                <a:spcPts val="0"/>
              </a:spcAft>
              <a:buSzPts val="3600"/>
              <a:buChar char="●"/>
            </a:pPr>
            <a:r>
              <a:rPr lang="es" sz="3600" u="sng">
                <a:solidFill>
                  <a:schemeClr val="hlink"/>
                </a:solidFill>
                <a:hlinkClick r:id="rId6"/>
              </a:rPr>
              <a:t>¡Hazlo relevante!</a:t>
            </a:r>
            <a:endParaRPr sz="3600"/>
          </a:p>
          <a:p>
            <a:pPr marL="914400" lvl="0" indent="0" algn="l" rtl="0">
              <a:lnSpc>
                <a:spcPct val="100000"/>
              </a:lnSpc>
              <a:spcBef>
                <a:spcPts val="1000"/>
              </a:spcBef>
              <a:spcAft>
                <a:spcPts val="1000"/>
              </a:spcAft>
              <a:buSzPts val="8800"/>
              <a:buNone/>
            </a:pPr>
            <a:r>
              <a:rPr lang="es" sz="3100">
                <a:latin typeface="Poppins Light"/>
                <a:ea typeface="Poppins Light"/>
                <a:cs typeface="Poppins Light"/>
                <a:sym typeface="Poppins Light"/>
              </a:rPr>
              <a:t>Haga que lo que está enseñando sea relevante para su clase en función de sus intereses y antecedentes.</a:t>
            </a:r>
            <a:endParaRPr sz="3100">
              <a:latin typeface="Poppins Light"/>
              <a:ea typeface="Poppins Light"/>
              <a:cs typeface="Poppins Light"/>
              <a:sym typeface="Poppins Light"/>
            </a:endParaRPr>
          </a:p>
        </p:txBody>
      </p:sp>
      <p:sp>
        <p:nvSpPr>
          <p:cNvPr id="395" name="Google Shape;395;p27"/>
          <p:cNvSpPr txBox="1"/>
          <p:nvPr/>
        </p:nvSpPr>
        <p:spPr>
          <a:xfrm>
            <a:off x="914400" y="470325"/>
            <a:ext cx="6554700" cy="48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 sz="2800" b="0" i="0" u="none" strike="noStrike" cap="none">
                <a:solidFill>
                  <a:srgbClr val="000000"/>
                </a:solidFill>
                <a:latin typeface="Poppins ExtraLight"/>
                <a:ea typeface="Poppins ExtraLight"/>
                <a:cs typeface="Poppins ExtraLight"/>
                <a:sym typeface="Poppins ExtraLight"/>
              </a:rPr>
              <a:t>HERRAMIENTAS MÁGICAS</a:t>
            </a:r>
            <a:endParaRPr sz="2800" b="0" i="0" u="none" strike="noStrike" cap="none">
              <a:solidFill>
                <a:srgbClr val="000000"/>
              </a:solidFill>
              <a:latin typeface="Poppins ExtraLight"/>
              <a:ea typeface="Poppins ExtraLight"/>
              <a:cs typeface="Poppins ExtraLight"/>
              <a:sym typeface="Poppins ExtraLight"/>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Poppins ExtraLight"/>
              <a:ea typeface="Poppins ExtraLight"/>
              <a:cs typeface="Poppins ExtraLight"/>
              <a:sym typeface="Poppins Extra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9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399"/>
        <p:cNvGrpSpPr/>
        <p:nvPr/>
      </p:nvGrpSpPr>
      <p:grpSpPr>
        <a:xfrm>
          <a:off x="0" y="0"/>
          <a:ext cx="0" cy="0"/>
          <a:chOff x="0" y="0"/>
          <a:chExt cx="0" cy="0"/>
        </a:xfrm>
      </p:grpSpPr>
      <p:sp>
        <p:nvSpPr>
          <p:cNvPr id="400" name="Google Shape;400;p28"/>
          <p:cNvSpPr txBox="1">
            <a:spLocks noGrp="1"/>
          </p:cNvSpPr>
          <p:nvPr>
            <p:ph type="title"/>
          </p:nvPr>
        </p:nvSpPr>
        <p:spPr>
          <a:xfrm>
            <a:off x="914400" y="798900"/>
            <a:ext cx="15056400" cy="968400"/>
          </a:xfrm>
          <a:prstGeom prst="rect">
            <a:avLst/>
          </a:prstGeom>
          <a:noFill/>
          <a:ln>
            <a:noFill/>
          </a:ln>
        </p:spPr>
        <p:txBody>
          <a:bodyPr spcFirstLastPara="1" wrap="square" lIns="38100" tIns="38100" rIns="38100" bIns="38100" anchor="b" anchorCtr="0">
            <a:noAutofit/>
          </a:bodyPr>
          <a:lstStyle/>
          <a:p>
            <a:pPr marL="0" lvl="0" indent="0" algn="l" rtl="0">
              <a:lnSpc>
                <a:spcPct val="100000"/>
              </a:lnSpc>
              <a:spcBef>
                <a:spcPts val="0"/>
              </a:spcBef>
              <a:spcAft>
                <a:spcPts val="0"/>
              </a:spcAft>
              <a:buSzPts val="2000"/>
              <a:buNone/>
            </a:pPr>
            <a:r>
              <a:rPr lang="es" sz="5200" b="1"/>
              <a:t>Para educadores especiales</a:t>
            </a:r>
            <a:endParaRPr sz="5200" b="1"/>
          </a:p>
        </p:txBody>
      </p:sp>
      <p:sp>
        <p:nvSpPr>
          <p:cNvPr id="401" name="Google Shape;401;p28"/>
          <p:cNvSpPr txBox="1">
            <a:spLocks noGrp="1"/>
          </p:cNvSpPr>
          <p:nvPr>
            <p:ph type="title"/>
          </p:nvPr>
        </p:nvSpPr>
        <p:spPr>
          <a:xfrm>
            <a:off x="979050" y="2401100"/>
            <a:ext cx="14927100" cy="7055400"/>
          </a:xfrm>
          <a:prstGeom prst="rect">
            <a:avLst/>
          </a:prstGeom>
          <a:noFill/>
          <a:ln>
            <a:noFill/>
          </a:ln>
        </p:spPr>
        <p:txBody>
          <a:bodyPr spcFirstLastPara="1" wrap="square" lIns="38100" tIns="38100" rIns="38100" bIns="38100" anchor="t" anchorCtr="0">
            <a:noAutofit/>
          </a:bodyPr>
          <a:lstStyle/>
          <a:p>
            <a:pPr marL="457200" lvl="0" indent="-457200" algn="l" rtl="0">
              <a:lnSpc>
                <a:spcPct val="100000"/>
              </a:lnSpc>
              <a:spcBef>
                <a:spcPts val="0"/>
              </a:spcBef>
              <a:spcAft>
                <a:spcPts val="0"/>
              </a:spcAft>
              <a:buSzPts val="3600"/>
              <a:buChar char="●"/>
            </a:pPr>
            <a:r>
              <a:rPr lang="es" sz="3600" u="sng">
                <a:solidFill>
                  <a:schemeClr val="hlink"/>
                </a:solidFill>
                <a:hlinkClick r:id="rId3"/>
              </a:rPr>
              <a:t>Generador de sugerencias del IEP</a:t>
            </a:r>
            <a:endParaRPr sz="3600"/>
          </a:p>
          <a:p>
            <a:pPr marL="914400" lvl="0" indent="0" algn="l" rtl="0">
              <a:lnSpc>
                <a:spcPct val="100000"/>
              </a:lnSpc>
              <a:spcBef>
                <a:spcPts val="1000"/>
              </a:spcBef>
              <a:spcAft>
                <a:spcPts val="0"/>
              </a:spcAft>
              <a:buSzPts val="8800"/>
              <a:buNone/>
            </a:pPr>
            <a:r>
              <a:rPr lang="es" sz="3100">
                <a:latin typeface="Poppins Light"/>
                <a:ea typeface="Poppins Light"/>
                <a:cs typeface="Poppins Light"/>
                <a:sym typeface="Poppins Light"/>
              </a:rPr>
              <a:t>Generar sugerencias para estudiantes que cuentan con un programa de educación individualizado (IEP).</a:t>
            </a:r>
            <a:endParaRPr sz="3100">
              <a:latin typeface="Poppins Light"/>
              <a:ea typeface="Poppins Light"/>
              <a:cs typeface="Poppins Light"/>
              <a:sym typeface="Poppins Light"/>
            </a:endParaRPr>
          </a:p>
          <a:p>
            <a:pPr marL="457200" lvl="0" indent="-457200" algn="l" rtl="0">
              <a:lnSpc>
                <a:spcPct val="100000"/>
              </a:lnSpc>
              <a:spcBef>
                <a:spcPts val="1000"/>
              </a:spcBef>
              <a:spcAft>
                <a:spcPts val="0"/>
              </a:spcAft>
              <a:buSzPts val="3600"/>
              <a:buChar char="●"/>
            </a:pPr>
            <a:r>
              <a:rPr lang="es" sz="3600" u="sng">
                <a:solidFill>
                  <a:schemeClr val="hlink"/>
                </a:solidFill>
                <a:hlinkClick r:id="rId4"/>
              </a:rPr>
              <a:t>Generador de sugerencias de alojamiento</a:t>
            </a:r>
            <a:endParaRPr sz="3600"/>
          </a:p>
          <a:p>
            <a:pPr marL="914400" lvl="0" indent="0" algn="l" rtl="0">
              <a:lnSpc>
                <a:spcPct val="100000"/>
              </a:lnSpc>
              <a:spcBef>
                <a:spcPts val="1000"/>
              </a:spcBef>
              <a:spcAft>
                <a:spcPts val="0"/>
              </a:spcAft>
              <a:buSzPts val="8800"/>
              <a:buNone/>
            </a:pPr>
            <a:r>
              <a:rPr lang="es" sz="3100">
                <a:latin typeface="Poppins Light"/>
                <a:ea typeface="Poppins Light"/>
                <a:cs typeface="Poppins Light"/>
                <a:sym typeface="Poppins Light"/>
              </a:rPr>
              <a:t>Genere una lista de 5 a 10 adaptaciones para un estudiante que necesita apoyo, tiene un plan 504, IEP o BIP.</a:t>
            </a:r>
            <a:endParaRPr sz="3600"/>
          </a:p>
          <a:p>
            <a:pPr marL="457200" lvl="0" indent="-457200" algn="l" rtl="0">
              <a:lnSpc>
                <a:spcPct val="100000"/>
              </a:lnSpc>
              <a:spcBef>
                <a:spcPts val="1000"/>
              </a:spcBef>
              <a:spcAft>
                <a:spcPts val="0"/>
              </a:spcAft>
              <a:buSzPts val="3600"/>
              <a:buChar char="●"/>
            </a:pPr>
            <a:r>
              <a:rPr lang="es" sz="3600" u="sng">
                <a:solidFill>
                  <a:schemeClr val="hlink"/>
                </a:solidFill>
                <a:hlinkClick r:id="rId5"/>
              </a:rPr>
              <a:t>Herramienta de nivelación de texto</a:t>
            </a:r>
            <a:endParaRPr sz="3600"/>
          </a:p>
          <a:p>
            <a:pPr marL="914400" lvl="0" indent="0" algn="l" rtl="0">
              <a:lnSpc>
                <a:spcPct val="100000"/>
              </a:lnSpc>
              <a:spcBef>
                <a:spcPts val="1000"/>
              </a:spcBef>
              <a:spcAft>
                <a:spcPts val="0"/>
              </a:spcAft>
              <a:buSzPts val="8800"/>
              <a:buNone/>
            </a:pPr>
            <a:r>
              <a:rPr lang="es" sz="3100">
                <a:latin typeface="Poppins Light"/>
                <a:ea typeface="Poppins Light"/>
                <a:cs typeface="Poppins Light"/>
                <a:sym typeface="Poppins Light"/>
              </a:rPr>
              <a:t>Adapte cualquier texto para cualquier nivel de grado para que se ajuste al nivel/habilidades de lectura del estudiante.</a:t>
            </a:r>
            <a:endParaRPr sz="3600"/>
          </a:p>
          <a:p>
            <a:pPr marL="457200" lvl="0" indent="-457200" algn="l" rtl="0">
              <a:lnSpc>
                <a:spcPct val="100000"/>
              </a:lnSpc>
              <a:spcBef>
                <a:spcPts val="1000"/>
              </a:spcBef>
              <a:spcAft>
                <a:spcPts val="0"/>
              </a:spcAft>
              <a:buSzPts val="3600"/>
              <a:buChar char="●"/>
            </a:pPr>
            <a:r>
              <a:rPr lang="es" sz="3600" u="sng">
                <a:solidFill>
                  <a:schemeClr val="hlink"/>
                </a:solidFill>
                <a:hlinkClick r:id="rId6"/>
              </a:rPr>
              <a:t>Herramienta de andamio de texto</a:t>
            </a:r>
            <a:endParaRPr sz="3600"/>
          </a:p>
          <a:p>
            <a:pPr marL="914400" lvl="0" indent="0" algn="l" rtl="0">
              <a:lnSpc>
                <a:spcPct val="100000"/>
              </a:lnSpc>
              <a:spcBef>
                <a:spcPts val="1000"/>
              </a:spcBef>
              <a:spcAft>
                <a:spcPts val="1000"/>
              </a:spcAft>
              <a:buSzPts val="8800"/>
              <a:buNone/>
            </a:pPr>
            <a:r>
              <a:rPr lang="es" sz="3100">
                <a:latin typeface="Poppins Light"/>
                <a:ea typeface="Poppins Light"/>
                <a:cs typeface="Poppins Light"/>
                <a:sym typeface="Poppins Light"/>
              </a:rPr>
              <a:t>Apoye a los lectores que están por detrás del nivel de grado o que necesitan apoyo adicional definiendo vocabulario de niveles 2 y 3 y generando preguntas para cualquier texto.</a:t>
            </a:r>
            <a:endParaRPr sz="3100">
              <a:latin typeface="Poppins Light"/>
              <a:ea typeface="Poppins Light"/>
              <a:cs typeface="Poppins Light"/>
              <a:sym typeface="Poppins Light"/>
            </a:endParaRPr>
          </a:p>
        </p:txBody>
      </p:sp>
      <p:sp>
        <p:nvSpPr>
          <p:cNvPr id="402" name="Google Shape;402;p28"/>
          <p:cNvSpPr txBox="1"/>
          <p:nvPr/>
        </p:nvSpPr>
        <p:spPr>
          <a:xfrm>
            <a:off x="914400" y="470325"/>
            <a:ext cx="6554700" cy="48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 sz="2800" b="0" i="0" u="none" strike="noStrike" cap="none">
                <a:solidFill>
                  <a:srgbClr val="000000"/>
                </a:solidFill>
                <a:latin typeface="Poppins ExtraLight"/>
                <a:ea typeface="Poppins ExtraLight"/>
                <a:cs typeface="Poppins ExtraLight"/>
                <a:sym typeface="Poppins ExtraLight"/>
              </a:rPr>
              <a:t>HERRAMIENTAS MÁGICAS</a:t>
            </a:r>
            <a:endParaRPr sz="2800" b="0" i="0" u="none" strike="noStrike" cap="none">
              <a:solidFill>
                <a:srgbClr val="000000"/>
              </a:solidFill>
              <a:latin typeface="Poppins ExtraLight"/>
              <a:ea typeface="Poppins ExtraLight"/>
              <a:cs typeface="Poppins ExtraLight"/>
              <a:sym typeface="Poppins ExtraLight"/>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Poppins ExtraLight"/>
              <a:ea typeface="Poppins ExtraLight"/>
              <a:cs typeface="Poppins ExtraLight"/>
              <a:sym typeface="Poppins Extra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406"/>
        <p:cNvGrpSpPr/>
        <p:nvPr/>
      </p:nvGrpSpPr>
      <p:grpSpPr>
        <a:xfrm>
          <a:off x="0" y="0"/>
          <a:ext cx="0" cy="0"/>
          <a:chOff x="0" y="0"/>
          <a:chExt cx="0" cy="0"/>
        </a:xfrm>
      </p:grpSpPr>
      <p:sp>
        <p:nvSpPr>
          <p:cNvPr id="407" name="Google Shape;407;p29"/>
          <p:cNvSpPr txBox="1">
            <a:spLocks noGrp="1"/>
          </p:cNvSpPr>
          <p:nvPr>
            <p:ph type="title"/>
          </p:nvPr>
        </p:nvSpPr>
        <p:spPr>
          <a:xfrm>
            <a:off x="914400" y="798900"/>
            <a:ext cx="15056400" cy="968400"/>
          </a:xfrm>
          <a:prstGeom prst="rect">
            <a:avLst/>
          </a:prstGeom>
          <a:noFill/>
          <a:ln>
            <a:noFill/>
          </a:ln>
        </p:spPr>
        <p:txBody>
          <a:bodyPr spcFirstLastPara="1" wrap="square" lIns="38100" tIns="38100" rIns="38100" bIns="38100" anchor="b" anchorCtr="0">
            <a:noAutofit/>
          </a:bodyPr>
          <a:lstStyle/>
          <a:p>
            <a:pPr marL="0" lvl="0" indent="0" algn="l" rtl="0">
              <a:lnSpc>
                <a:spcPct val="100000"/>
              </a:lnSpc>
              <a:spcBef>
                <a:spcPts val="0"/>
              </a:spcBef>
              <a:spcAft>
                <a:spcPts val="0"/>
              </a:spcAft>
              <a:buSzPts val="2000"/>
              <a:buNone/>
            </a:pPr>
            <a:r>
              <a:rPr lang="es" sz="5200" b="1"/>
              <a:t>Generador de rúbricas</a:t>
            </a:r>
            <a:endParaRPr sz="5200" b="1"/>
          </a:p>
        </p:txBody>
      </p:sp>
      <p:sp>
        <p:nvSpPr>
          <p:cNvPr id="408" name="Google Shape;408;p29"/>
          <p:cNvSpPr txBox="1">
            <a:spLocks noGrp="1"/>
          </p:cNvSpPr>
          <p:nvPr>
            <p:ph type="title"/>
          </p:nvPr>
        </p:nvSpPr>
        <p:spPr>
          <a:xfrm>
            <a:off x="1174200" y="2415925"/>
            <a:ext cx="8617500" cy="2541900"/>
          </a:xfrm>
          <a:prstGeom prst="rect">
            <a:avLst/>
          </a:prstGeom>
          <a:noFill/>
          <a:ln>
            <a:noFill/>
          </a:ln>
        </p:spPr>
        <p:txBody>
          <a:bodyPr spcFirstLastPara="1" wrap="square" lIns="38100" tIns="38100" rIns="38100" bIns="38100" anchor="t" anchorCtr="0">
            <a:noAutofit/>
          </a:bodyPr>
          <a:lstStyle/>
          <a:p>
            <a:pPr marL="0" lvl="0" indent="0" algn="l" rtl="0">
              <a:lnSpc>
                <a:spcPct val="100000"/>
              </a:lnSpc>
              <a:spcBef>
                <a:spcPts val="0"/>
              </a:spcBef>
              <a:spcAft>
                <a:spcPts val="0"/>
              </a:spcAft>
              <a:buSzPts val="8800"/>
              <a:buNone/>
            </a:pPr>
            <a:r>
              <a:rPr lang="es" sz="3600"/>
              <a:t>Cree una rúbrica de tareas con facilidad ingresando los detalles y preferencias de su tarea. Luego haga clic en "Generar".</a:t>
            </a:r>
            <a:endParaRPr sz="3600"/>
          </a:p>
          <a:p>
            <a:pPr marL="0" lvl="0" indent="0" algn="l" rtl="0">
              <a:lnSpc>
                <a:spcPct val="100000"/>
              </a:lnSpc>
              <a:spcBef>
                <a:spcPts val="1000"/>
              </a:spcBef>
              <a:spcAft>
                <a:spcPts val="0"/>
              </a:spcAft>
              <a:buSzPts val="8800"/>
              <a:buNone/>
            </a:pPr>
            <a:endParaRPr sz="3600"/>
          </a:p>
          <a:p>
            <a:pPr marL="0" lvl="0" indent="0" algn="l" rtl="0">
              <a:lnSpc>
                <a:spcPct val="100000"/>
              </a:lnSpc>
              <a:spcBef>
                <a:spcPts val="1000"/>
              </a:spcBef>
              <a:spcAft>
                <a:spcPts val="0"/>
              </a:spcAft>
              <a:buSzPts val="8800"/>
              <a:buNone/>
            </a:pPr>
            <a:endParaRPr sz="3000"/>
          </a:p>
          <a:p>
            <a:pPr marL="0" lvl="0" indent="0" algn="l" rtl="0">
              <a:lnSpc>
                <a:spcPct val="100000"/>
              </a:lnSpc>
              <a:spcBef>
                <a:spcPts val="1000"/>
              </a:spcBef>
              <a:spcAft>
                <a:spcPts val="0"/>
              </a:spcAft>
              <a:buSzPts val="8800"/>
              <a:buNone/>
            </a:pPr>
            <a:endParaRPr sz="3600"/>
          </a:p>
          <a:p>
            <a:pPr marL="0" lvl="0" indent="0" algn="l" rtl="0">
              <a:lnSpc>
                <a:spcPct val="100000"/>
              </a:lnSpc>
              <a:spcBef>
                <a:spcPts val="1000"/>
              </a:spcBef>
              <a:spcAft>
                <a:spcPts val="1000"/>
              </a:spcAft>
              <a:buSzPts val="8800"/>
              <a:buNone/>
            </a:pPr>
            <a:endParaRPr sz="3600"/>
          </a:p>
        </p:txBody>
      </p:sp>
      <p:sp>
        <p:nvSpPr>
          <p:cNvPr id="409" name="Google Shape;409;p29"/>
          <p:cNvSpPr txBox="1"/>
          <p:nvPr/>
        </p:nvSpPr>
        <p:spPr>
          <a:xfrm>
            <a:off x="1174200" y="5940650"/>
            <a:ext cx="7311600" cy="2396700"/>
          </a:xfrm>
          <a:prstGeom prst="rect">
            <a:avLst/>
          </a:prstGeom>
          <a:solidFill>
            <a:srgbClr val="3AABFF"/>
          </a:solidFill>
          <a:ln>
            <a:noFill/>
          </a:ln>
          <a:effectLst>
            <a:outerShdw blurRad="57150" dist="133350" dir="2460000" algn="bl" rotWithShape="0">
              <a:srgbClr val="000000">
                <a:alpha val="2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1000"/>
              </a:spcAft>
              <a:buClr>
                <a:srgbClr val="000000"/>
              </a:buClr>
              <a:buSzPts val="3000"/>
              <a:buFont typeface="Arial"/>
              <a:buNone/>
            </a:pPr>
            <a:r>
              <a:rPr lang="es" sz="3000" b="1" i="0" u="none" strike="noStrike" cap="none">
                <a:solidFill>
                  <a:schemeClr val="lt1"/>
                </a:solidFill>
                <a:latin typeface="Poppins"/>
                <a:ea typeface="Poppins"/>
                <a:cs typeface="Poppins"/>
                <a:sym typeface="Poppins"/>
              </a:rPr>
              <a:t>¡Consejo! </a:t>
            </a:r>
            <a:br>
              <a:rPr lang="en-US" sz="3000" b="0" i="0" u="none" strike="noStrike" cap="none">
                <a:solidFill>
                  <a:schemeClr val="lt1"/>
                </a:solidFill>
                <a:latin typeface="Poppins"/>
                <a:ea typeface="Poppins"/>
                <a:cs typeface="Poppins"/>
                <a:sym typeface="Poppins"/>
              </a:rPr>
            </a:br>
            <a:r>
              <a:rPr lang="es" sz="3000" b="0" i="0" u="none" strike="noStrike" cap="none">
                <a:solidFill>
                  <a:schemeClr val="lt1"/>
                </a:solidFill>
                <a:latin typeface="Poppins"/>
                <a:ea typeface="Poppins"/>
                <a:cs typeface="Poppins"/>
                <a:sym typeface="Poppins"/>
              </a:rPr>
              <a:t>Utilice el icono "Copiar/Pegar" para copiar a Google Doc o Microsoft Word con formato.</a:t>
            </a:r>
            <a:endParaRPr sz="1400" b="0" i="0" u="none" strike="noStrike" cap="none">
              <a:solidFill>
                <a:schemeClr val="lt1"/>
              </a:solidFill>
              <a:latin typeface="Arial"/>
              <a:ea typeface="Arial"/>
              <a:cs typeface="Arial"/>
              <a:sym typeface="Arial"/>
            </a:endParaRPr>
          </a:p>
        </p:txBody>
      </p:sp>
      <p:sp>
        <p:nvSpPr>
          <p:cNvPr id="410" name="Google Shape;410;p29"/>
          <p:cNvSpPr txBox="1"/>
          <p:nvPr/>
        </p:nvSpPr>
        <p:spPr>
          <a:xfrm>
            <a:off x="914400" y="470325"/>
            <a:ext cx="6554700" cy="48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 sz="2800" b="0" i="0" u="none" strike="noStrike" cap="none">
                <a:solidFill>
                  <a:srgbClr val="000000"/>
                </a:solidFill>
                <a:latin typeface="Poppins ExtraLight"/>
                <a:ea typeface="Poppins ExtraLight"/>
                <a:cs typeface="Poppins ExtraLight"/>
                <a:sym typeface="Poppins ExtraLight"/>
              </a:rPr>
              <a:t>HERRAMIENTA MÁGICA</a:t>
            </a:r>
            <a:endParaRPr sz="2800" b="0" i="0" u="none" strike="noStrike" cap="none">
              <a:solidFill>
                <a:srgbClr val="000000"/>
              </a:solidFill>
              <a:latin typeface="Poppins ExtraLight"/>
              <a:ea typeface="Poppins ExtraLight"/>
              <a:cs typeface="Poppins ExtraLight"/>
              <a:sym typeface="Poppins ExtraLight"/>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Poppins ExtraLight"/>
              <a:ea typeface="Poppins ExtraLight"/>
              <a:cs typeface="Poppins ExtraLight"/>
              <a:sym typeface="Poppins ExtraLight"/>
            </a:endParaRPr>
          </a:p>
        </p:txBody>
      </p:sp>
      <p:pic>
        <p:nvPicPr>
          <p:cNvPr id="411" name="Google Shape;411;p29"/>
          <p:cNvPicPr preferRelativeResize="0"/>
          <p:nvPr/>
        </p:nvPicPr>
        <p:blipFill rotWithShape="1">
          <a:blip r:embed="rId3">
            <a:alphaModFix/>
          </a:blip>
          <a:srcRect/>
          <a:stretch/>
        </p:blipFill>
        <p:spPr>
          <a:xfrm>
            <a:off x="9791700" y="470325"/>
            <a:ext cx="5422026" cy="6197574"/>
          </a:xfrm>
          <a:prstGeom prst="rect">
            <a:avLst/>
          </a:prstGeom>
          <a:noFill/>
          <a:ln>
            <a:noFill/>
          </a:ln>
        </p:spPr>
      </p:pic>
      <p:pic>
        <p:nvPicPr>
          <p:cNvPr id="412" name="Google Shape;412;p29"/>
          <p:cNvPicPr preferRelativeResize="0"/>
          <p:nvPr/>
        </p:nvPicPr>
        <p:blipFill rotWithShape="1">
          <a:blip r:embed="rId4">
            <a:alphaModFix/>
          </a:blip>
          <a:srcRect/>
          <a:stretch/>
        </p:blipFill>
        <p:spPr>
          <a:xfrm>
            <a:off x="11470850" y="3578300"/>
            <a:ext cx="6554701" cy="622664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09"/>
                                        </p:tgtEl>
                                        <p:attrNameLst>
                                          <p:attrName>style.visibility</p:attrName>
                                        </p:attrNameLst>
                                      </p:cBhvr>
                                      <p:to>
                                        <p:strVal val="visible"/>
                                      </p:to>
                                    </p:set>
                                    <p:anim calcmode="lin" valueType="num">
                                      <p:cBhvr additive="base">
                                        <p:cTn id="7" dur="300"/>
                                        <p:tgtEl>
                                          <p:spTgt spid="409"/>
                                        </p:tgtEl>
                                        <p:attrNameLst>
                                          <p:attrName>ppt_w</p:attrName>
                                        </p:attrNameLst>
                                      </p:cBhvr>
                                      <p:tavLst>
                                        <p:tav tm="0">
                                          <p:val>
                                            <p:strVal val="0"/>
                                          </p:val>
                                        </p:tav>
                                        <p:tav tm="100000">
                                          <p:val>
                                            <p:strVal val="#ppt_w"/>
                                          </p:val>
                                        </p:tav>
                                      </p:tavLst>
                                    </p:anim>
                                    <p:anim calcmode="lin" valueType="num">
                                      <p:cBhvr additive="base">
                                        <p:cTn id="8" dur="300"/>
                                        <p:tgtEl>
                                          <p:spTgt spid="40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
          <p:cNvSpPr txBox="1">
            <a:spLocks noGrp="1"/>
          </p:cNvSpPr>
          <p:nvPr>
            <p:ph type="body" idx="2"/>
          </p:nvPr>
        </p:nvSpPr>
        <p:spPr>
          <a:xfrm>
            <a:off x="926561" y="1316825"/>
            <a:ext cx="17083428" cy="6541527"/>
          </a:xfrm>
          <a:prstGeom prst="rect">
            <a:avLst/>
          </a:prstGeom>
          <a:noFill/>
          <a:ln>
            <a:noFill/>
          </a:ln>
        </p:spPr>
        <p:txBody>
          <a:bodyPr spcFirstLastPara="1" wrap="square" lIns="38100" tIns="38100" rIns="38100" bIns="38100" anchor="t" anchorCtr="0">
            <a:noAutofit/>
          </a:bodyPr>
          <a:lstStyle/>
          <a:p>
            <a:pPr marL="457200" lvl="0" indent="-457200" algn="l" rtl="0">
              <a:lnSpc>
                <a:spcPct val="125000"/>
              </a:lnSpc>
              <a:spcBef>
                <a:spcPts val="1000"/>
              </a:spcBef>
              <a:spcAft>
                <a:spcPts val="0"/>
              </a:spcAft>
              <a:buClr>
                <a:schemeClr val="dk1"/>
              </a:buClr>
              <a:buSzPts val="4800"/>
              <a:buFont typeface="Poppins Medium"/>
              <a:buChar char="●"/>
            </a:pPr>
            <a:r>
              <a:rPr lang="es" sz="4800" dirty="0">
                <a:solidFill>
                  <a:schemeClr val="dk1"/>
                </a:solidFill>
                <a:latin typeface="Poppins"/>
                <a:ea typeface="Poppins"/>
                <a:cs typeface="Poppins"/>
                <a:sym typeface="Poppins"/>
              </a:rPr>
              <a:t>Por qué, qué y cómo </a:t>
            </a:r>
            <a:r>
              <a:rPr lang="es" sz="4800" b="0" dirty="0">
                <a:solidFill>
                  <a:schemeClr val="dk1"/>
                </a:solidFill>
                <a:latin typeface="Poppins Medium"/>
                <a:ea typeface="Poppins Medium"/>
                <a:cs typeface="Poppins Medium"/>
                <a:sym typeface="Poppins Medium"/>
              </a:rPr>
              <a:t>de MagicSchool AI</a:t>
            </a:r>
            <a:endParaRPr sz="4800" b="0" dirty="0">
              <a:solidFill>
                <a:schemeClr val="dk1"/>
              </a:solidFill>
              <a:latin typeface="Poppins Medium"/>
              <a:ea typeface="Poppins Medium"/>
              <a:cs typeface="Poppins Medium"/>
              <a:sym typeface="Poppins Medium"/>
            </a:endParaRPr>
          </a:p>
          <a:p>
            <a:pPr marL="457200" lvl="0" indent="-457200" algn="l" rtl="0">
              <a:lnSpc>
                <a:spcPct val="125000"/>
              </a:lnSpc>
              <a:spcBef>
                <a:spcPts val="0"/>
              </a:spcBef>
              <a:spcAft>
                <a:spcPts val="0"/>
              </a:spcAft>
              <a:buClr>
                <a:schemeClr val="dk1"/>
              </a:buClr>
              <a:buSzPts val="4800"/>
              <a:buFont typeface="Poppins Medium"/>
              <a:buChar char="●"/>
            </a:pPr>
            <a:r>
              <a:rPr lang="es" sz="4800" dirty="0">
                <a:solidFill>
                  <a:schemeClr val="dk1"/>
                </a:solidFill>
                <a:latin typeface="Poppins"/>
                <a:ea typeface="Poppins"/>
                <a:cs typeface="Poppins"/>
                <a:sym typeface="Poppins"/>
              </a:rPr>
              <a:t>Mejores prácticas </a:t>
            </a:r>
            <a:r>
              <a:rPr lang="es" sz="4800" b="0" dirty="0">
                <a:solidFill>
                  <a:schemeClr val="dk1"/>
                </a:solidFill>
                <a:latin typeface="Poppins Medium"/>
                <a:ea typeface="Poppins Medium"/>
                <a:cs typeface="Poppins Medium"/>
                <a:sym typeface="Poppins Medium"/>
              </a:rPr>
              <a:t>para la IA en la educación</a:t>
            </a:r>
            <a:endParaRPr sz="4800" b="0" dirty="0">
              <a:solidFill>
                <a:schemeClr val="dk1"/>
              </a:solidFill>
              <a:latin typeface="Poppins Medium"/>
              <a:ea typeface="Poppins Medium"/>
              <a:cs typeface="Poppins Medium"/>
              <a:sym typeface="Poppins Medium"/>
            </a:endParaRPr>
          </a:p>
          <a:p>
            <a:pPr marL="457200" lvl="0" indent="-457200" algn="l" rtl="0">
              <a:lnSpc>
                <a:spcPct val="125000"/>
              </a:lnSpc>
              <a:spcBef>
                <a:spcPts val="0"/>
              </a:spcBef>
              <a:spcAft>
                <a:spcPts val="0"/>
              </a:spcAft>
              <a:buClr>
                <a:schemeClr val="dk1"/>
              </a:buClr>
              <a:buSzPts val="4800"/>
              <a:buFont typeface="Poppins Medium"/>
              <a:buChar char="●"/>
            </a:pPr>
            <a:r>
              <a:rPr lang="es" sz="4800" dirty="0">
                <a:solidFill>
                  <a:schemeClr val="dk1"/>
                </a:solidFill>
                <a:latin typeface="Poppins"/>
                <a:ea typeface="Poppins"/>
                <a:cs typeface="Poppins"/>
                <a:sym typeface="Poppins"/>
              </a:rPr>
              <a:t>Cómo navegar por </a:t>
            </a:r>
            <a:r>
              <a:rPr lang="es" sz="4800" b="0" dirty="0">
                <a:solidFill>
                  <a:schemeClr val="dk1"/>
                </a:solidFill>
                <a:latin typeface="Poppins Medium"/>
                <a:ea typeface="Poppins Medium"/>
                <a:cs typeface="Poppins Medium"/>
                <a:sym typeface="Poppins Medium"/>
              </a:rPr>
              <a:t>las herramientas de MagicSchool</a:t>
            </a:r>
            <a:endParaRPr sz="4800" dirty="0">
              <a:solidFill>
                <a:schemeClr val="dk1"/>
              </a:solidFill>
              <a:latin typeface="Poppins"/>
              <a:ea typeface="Poppins"/>
              <a:cs typeface="Poppins"/>
              <a:sym typeface="Poppins"/>
            </a:endParaRPr>
          </a:p>
          <a:p>
            <a:pPr marL="457200" lvl="0" indent="-457200" algn="l" rtl="0">
              <a:lnSpc>
                <a:spcPct val="125000"/>
              </a:lnSpc>
              <a:spcBef>
                <a:spcPts val="0"/>
              </a:spcBef>
              <a:spcAft>
                <a:spcPts val="0"/>
              </a:spcAft>
              <a:buClr>
                <a:schemeClr val="dk1"/>
              </a:buClr>
              <a:buSzPts val="4800"/>
              <a:buFont typeface="Poppins Medium"/>
              <a:buChar char="●"/>
            </a:pPr>
            <a:r>
              <a:rPr lang="es" sz="4800" dirty="0">
                <a:solidFill>
                  <a:schemeClr val="dk1"/>
                </a:solidFill>
                <a:latin typeface="Poppins"/>
                <a:ea typeface="Poppins"/>
                <a:cs typeface="Poppins"/>
                <a:sym typeface="Poppins"/>
              </a:rPr>
              <a:t>Cómo utilizar </a:t>
            </a:r>
            <a:r>
              <a:rPr lang="es" sz="4800" b="0" dirty="0">
                <a:solidFill>
                  <a:schemeClr val="dk1"/>
                </a:solidFill>
                <a:latin typeface="Poppins Medium"/>
                <a:ea typeface="Poppins Medium"/>
                <a:cs typeface="Poppins Medium"/>
                <a:sym typeface="Poppins Medium"/>
              </a:rPr>
              <a:t>las herramientas de MagicSchool</a:t>
            </a:r>
            <a:endParaRPr sz="4800" b="0" dirty="0">
              <a:solidFill>
                <a:schemeClr val="dk1"/>
              </a:solidFill>
              <a:latin typeface="Poppins Medium"/>
              <a:ea typeface="Poppins Medium"/>
              <a:cs typeface="Poppins Medium"/>
              <a:sym typeface="Poppins Medium"/>
            </a:endParaRPr>
          </a:p>
          <a:p>
            <a:pPr marL="457200" lvl="0" indent="-457200" algn="l" rtl="0">
              <a:lnSpc>
                <a:spcPct val="125000"/>
              </a:lnSpc>
              <a:spcBef>
                <a:spcPts val="0"/>
              </a:spcBef>
              <a:spcAft>
                <a:spcPts val="0"/>
              </a:spcAft>
              <a:buClr>
                <a:schemeClr val="dk1"/>
              </a:buClr>
              <a:buSzPts val="4800"/>
              <a:buFont typeface="Poppins Medium"/>
              <a:buChar char="●"/>
            </a:pPr>
            <a:r>
              <a:rPr lang="es" sz="4800" dirty="0">
                <a:solidFill>
                  <a:schemeClr val="dk1"/>
                </a:solidFill>
                <a:latin typeface="Poppins"/>
                <a:ea typeface="Poppins"/>
                <a:cs typeface="Poppins"/>
                <a:sym typeface="Poppins"/>
              </a:rPr>
              <a:t>Cómo modificar </a:t>
            </a:r>
            <a:r>
              <a:rPr lang="es" sz="4800" b="0" dirty="0">
                <a:solidFill>
                  <a:schemeClr val="dk1"/>
                </a:solidFill>
                <a:latin typeface="Poppins Medium"/>
                <a:ea typeface="Poppins Medium"/>
                <a:cs typeface="Poppins Medium"/>
                <a:sym typeface="Poppins Medium"/>
              </a:rPr>
              <a:t>sus salidas</a:t>
            </a:r>
            <a:endParaRPr sz="4800" b="0" dirty="0">
              <a:solidFill>
                <a:schemeClr val="dk1"/>
              </a:solidFill>
              <a:latin typeface="Poppins Medium"/>
              <a:ea typeface="Poppins Medium"/>
              <a:cs typeface="Poppins Medium"/>
              <a:sym typeface="Poppins Medium"/>
            </a:endParaRPr>
          </a:p>
          <a:p>
            <a:pPr marL="457200" lvl="0" indent="-457200" algn="l" rtl="0">
              <a:lnSpc>
                <a:spcPct val="125000"/>
              </a:lnSpc>
              <a:spcBef>
                <a:spcPts val="0"/>
              </a:spcBef>
              <a:spcAft>
                <a:spcPts val="0"/>
              </a:spcAft>
              <a:buClr>
                <a:schemeClr val="dk1"/>
              </a:buClr>
              <a:buSzPts val="4800"/>
              <a:buFont typeface="Poppins Medium"/>
              <a:buChar char="●"/>
            </a:pPr>
            <a:r>
              <a:rPr lang="es" sz="4800" dirty="0">
                <a:solidFill>
                  <a:schemeClr val="dk1"/>
                </a:solidFill>
                <a:latin typeface="Poppins"/>
                <a:ea typeface="Poppins"/>
                <a:cs typeface="Poppins"/>
                <a:sym typeface="Poppins"/>
              </a:rPr>
              <a:t>Cómo copiar o exportar </a:t>
            </a:r>
            <a:r>
              <a:rPr lang="es" sz="4800" b="0" dirty="0">
                <a:solidFill>
                  <a:schemeClr val="dk1"/>
                </a:solidFill>
                <a:latin typeface="Poppins Medium"/>
                <a:ea typeface="Poppins Medium"/>
                <a:cs typeface="Poppins Medium"/>
                <a:sym typeface="Poppins Medium"/>
              </a:rPr>
              <a:t>sus resultados</a:t>
            </a:r>
            <a:endParaRPr sz="4800" b="0" dirty="0">
              <a:solidFill>
                <a:schemeClr val="dk1"/>
              </a:solidFill>
              <a:latin typeface="Poppins Medium"/>
              <a:ea typeface="Poppins Medium"/>
              <a:cs typeface="Poppins Medium"/>
              <a:sym typeface="Poppins Medium"/>
            </a:endParaRPr>
          </a:p>
          <a:p>
            <a:pPr marL="457200" lvl="0" indent="-457200" algn="l" rtl="0">
              <a:lnSpc>
                <a:spcPct val="125000"/>
              </a:lnSpc>
              <a:spcBef>
                <a:spcPts val="0"/>
              </a:spcBef>
              <a:spcAft>
                <a:spcPts val="0"/>
              </a:spcAft>
              <a:buClr>
                <a:schemeClr val="dk1"/>
              </a:buClr>
              <a:buSzPts val="4800"/>
              <a:buFont typeface="Poppins"/>
              <a:buChar char="●"/>
            </a:pPr>
            <a:r>
              <a:rPr lang="es" sz="4800" dirty="0">
                <a:solidFill>
                  <a:schemeClr val="dk1"/>
                </a:solidFill>
                <a:latin typeface="Poppins"/>
                <a:ea typeface="Poppins"/>
                <a:cs typeface="Poppins"/>
                <a:sym typeface="Poppins"/>
              </a:rPr>
              <a:t>Conoce a Raina, </a:t>
            </a:r>
            <a:r>
              <a:rPr lang="es" sz="4800" b="0" dirty="0">
                <a:solidFill>
                  <a:schemeClr val="dk1"/>
                </a:solidFill>
                <a:latin typeface="Poppins Medium"/>
                <a:ea typeface="Poppins Medium"/>
                <a:cs typeface="Poppins Medium"/>
                <a:sym typeface="Poppins Medium"/>
              </a:rPr>
              <a:t>el chatbot de MagicSchool</a:t>
            </a:r>
            <a:endParaRPr sz="4800" b="0" dirty="0">
              <a:solidFill>
                <a:schemeClr val="dk1"/>
              </a:solidFill>
              <a:latin typeface="Poppins Medium"/>
              <a:ea typeface="Poppins Medium"/>
              <a:cs typeface="Poppins Medium"/>
              <a:sym typeface="Poppins Medium"/>
            </a:endParaRPr>
          </a:p>
          <a:p>
            <a:pPr marL="457200" lvl="0" indent="-457200" algn="l" rtl="0">
              <a:lnSpc>
                <a:spcPct val="125000"/>
              </a:lnSpc>
              <a:spcBef>
                <a:spcPts val="0"/>
              </a:spcBef>
              <a:spcAft>
                <a:spcPts val="0"/>
              </a:spcAft>
              <a:buClr>
                <a:schemeClr val="dk1"/>
              </a:buClr>
              <a:buSzPts val="4800"/>
              <a:buFont typeface="Poppins Medium"/>
              <a:buChar char="●"/>
            </a:pPr>
            <a:r>
              <a:rPr lang="es" sz="4800" dirty="0">
                <a:solidFill>
                  <a:schemeClr val="dk1"/>
                </a:solidFill>
                <a:latin typeface="Poppins"/>
                <a:ea typeface="Poppins"/>
                <a:cs typeface="Poppins"/>
                <a:sym typeface="Poppins"/>
              </a:rPr>
              <a:t>Búsqueda del tesoro </a:t>
            </a:r>
            <a:r>
              <a:rPr lang="es" sz="4800" b="0" dirty="0">
                <a:solidFill>
                  <a:schemeClr val="dk1"/>
                </a:solidFill>
                <a:latin typeface="Poppins Medium"/>
                <a:ea typeface="Poppins Medium"/>
                <a:cs typeface="Poppins Medium"/>
                <a:sym typeface="Poppins Medium"/>
              </a:rPr>
              <a:t>: explora y usa MagicSchool</a:t>
            </a:r>
            <a:endParaRPr sz="4800" b="0" dirty="0">
              <a:solidFill>
                <a:schemeClr val="dk1"/>
              </a:solidFill>
              <a:latin typeface="Poppins Medium"/>
              <a:ea typeface="Poppins Medium"/>
              <a:cs typeface="Poppins Medium"/>
              <a:sym typeface="Poppins Medium"/>
            </a:endParaRPr>
          </a:p>
          <a:p>
            <a:pPr marL="457200" lvl="0" indent="-457200" algn="l" rtl="0">
              <a:lnSpc>
                <a:spcPct val="125000"/>
              </a:lnSpc>
              <a:spcBef>
                <a:spcPts val="0"/>
              </a:spcBef>
              <a:spcAft>
                <a:spcPts val="0"/>
              </a:spcAft>
              <a:buClr>
                <a:schemeClr val="dk1"/>
              </a:buClr>
              <a:buSzPts val="4800"/>
              <a:buFont typeface="Poppins"/>
              <a:buChar char="●"/>
            </a:pPr>
            <a:r>
              <a:rPr lang="es" sz="4800" dirty="0">
                <a:solidFill>
                  <a:schemeClr val="dk1"/>
                </a:solidFill>
                <a:latin typeface="Poppins"/>
                <a:ea typeface="Poppins"/>
                <a:cs typeface="Poppins"/>
                <a:sym typeface="Poppins"/>
              </a:rPr>
              <a:t>¡Compartir!</a:t>
            </a:r>
            <a:endParaRPr sz="4800" dirty="0">
              <a:solidFill>
                <a:schemeClr val="dk1"/>
              </a:solidFill>
              <a:latin typeface="Poppins"/>
              <a:ea typeface="Poppins"/>
              <a:cs typeface="Poppins"/>
              <a:sym typeface="Poppins"/>
            </a:endParaRPr>
          </a:p>
        </p:txBody>
      </p:sp>
      <p:sp>
        <p:nvSpPr>
          <p:cNvPr id="161" name="Google Shape;161;p3"/>
          <p:cNvSpPr txBox="1"/>
          <p:nvPr/>
        </p:nvSpPr>
        <p:spPr>
          <a:xfrm>
            <a:off x="914400" y="289025"/>
            <a:ext cx="7836000" cy="1374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200"/>
              <a:buFont typeface="Arial"/>
              <a:buNone/>
            </a:pPr>
            <a:endParaRPr sz="5200" b="1" i="0" u="none" strike="noStrike" cap="none">
              <a:solidFill>
                <a:srgbClr val="000000"/>
              </a:solidFill>
              <a:latin typeface="Poppins"/>
              <a:ea typeface="Poppins"/>
              <a:cs typeface="Poppins"/>
              <a:sym typeface="Poppins"/>
            </a:endParaRPr>
          </a:p>
        </p:txBody>
      </p:sp>
      <p:sp>
        <p:nvSpPr>
          <p:cNvPr id="162" name="Google Shape;162;p3"/>
          <p:cNvSpPr txBox="1">
            <a:spLocks noGrp="1"/>
          </p:cNvSpPr>
          <p:nvPr>
            <p:ph type="body" idx="2"/>
          </p:nvPr>
        </p:nvSpPr>
        <p:spPr>
          <a:xfrm>
            <a:off x="981000" y="231800"/>
            <a:ext cx="16478400" cy="1027800"/>
          </a:xfrm>
          <a:prstGeom prst="rect">
            <a:avLst/>
          </a:prstGeom>
          <a:noFill/>
          <a:ln>
            <a:noFill/>
          </a:ln>
        </p:spPr>
        <p:txBody>
          <a:bodyPr spcFirstLastPara="1" wrap="square" lIns="38100" tIns="38100" rIns="38100" bIns="38100" anchor="t" anchorCtr="0">
            <a:noAutofit/>
          </a:bodyPr>
          <a:lstStyle/>
          <a:p>
            <a:pPr marL="0" lvl="0" indent="0" algn="l" rtl="0">
              <a:lnSpc>
                <a:spcPct val="100000"/>
              </a:lnSpc>
              <a:spcBef>
                <a:spcPts val="0"/>
              </a:spcBef>
              <a:spcAft>
                <a:spcPts val="0"/>
              </a:spcAft>
              <a:buSzPts val="4200"/>
              <a:buNone/>
            </a:pPr>
            <a:r>
              <a:rPr lang="es" sz="5200">
                <a:solidFill>
                  <a:schemeClr val="dk1"/>
                </a:solidFill>
                <a:latin typeface="Poppins"/>
                <a:ea typeface="Poppins"/>
                <a:cs typeface="Poppins"/>
                <a:sym typeface="Poppins"/>
              </a:rPr>
              <a:t>Agenda</a:t>
            </a:r>
            <a:r>
              <a:rPr lang="es" sz="5200">
                <a:latin typeface="Poppins"/>
                <a:ea typeface="Poppins"/>
                <a:cs typeface="Poppins"/>
                <a:sym typeface="Poppins"/>
              </a:rPr>
              <a:t> </a:t>
            </a:r>
            <a:endParaRPr sz="5200">
              <a:solidFill>
                <a:schemeClr val="dk1"/>
              </a:solidFill>
              <a:latin typeface="Poppins"/>
              <a:ea typeface="Poppins"/>
              <a:cs typeface="Poppins"/>
              <a:sym typeface="Poppins"/>
            </a:endParaRPr>
          </a:p>
        </p:txBody>
      </p:sp>
      <p:cxnSp>
        <p:nvCxnSpPr>
          <p:cNvPr id="163" name="Google Shape;163;p3"/>
          <p:cNvCxnSpPr/>
          <p:nvPr/>
        </p:nvCxnSpPr>
        <p:spPr>
          <a:xfrm rot="10800000" flipH="1">
            <a:off x="1057200" y="1123375"/>
            <a:ext cx="2728800" cy="14700"/>
          </a:xfrm>
          <a:prstGeom prst="straightConnector1">
            <a:avLst/>
          </a:prstGeom>
          <a:noFill/>
          <a:ln w="114300" cap="flat" cmpd="sng">
            <a:solidFill>
              <a:srgbClr val="5F26FC"/>
            </a:solidFill>
            <a:prstDash val="solid"/>
            <a:round/>
            <a:headEnd type="none" w="sm" len="sm"/>
            <a:tailEnd type="none" w="sm" len="sm"/>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416"/>
        <p:cNvGrpSpPr/>
        <p:nvPr/>
      </p:nvGrpSpPr>
      <p:grpSpPr>
        <a:xfrm>
          <a:off x="0" y="0"/>
          <a:ext cx="0" cy="0"/>
          <a:chOff x="0" y="0"/>
          <a:chExt cx="0" cy="0"/>
        </a:xfrm>
      </p:grpSpPr>
      <p:sp>
        <p:nvSpPr>
          <p:cNvPr id="417" name="Google Shape;417;p30"/>
          <p:cNvSpPr txBox="1">
            <a:spLocks noGrp="1"/>
          </p:cNvSpPr>
          <p:nvPr>
            <p:ph type="title"/>
          </p:nvPr>
        </p:nvSpPr>
        <p:spPr>
          <a:xfrm>
            <a:off x="914400" y="798900"/>
            <a:ext cx="15056400" cy="968400"/>
          </a:xfrm>
          <a:prstGeom prst="rect">
            <a:avLst/>
          </a:prstGeom>
          <a:noFill/>
          <a:ln>
            <a:noFill/>
          </a:ln>
        </p:spPr>
        <p:txBody>
          <a:bodyPr spcFirstLastPara="1" wrap="square" lIns="38100" tIns="38100" rIns="38100" bIns="38100" anchor="b" anchorCtr="0">
            <a:noAutofit/>
          </a:bodyPr>
          <a:lstStyle/>
          <a:p>
            <a:pPr marL="0" lvl="0" indent="0" algn="l" rtl="0">
              <a:lnSpc>
                <a:spcPct val="100000"/>
              </a:lnSpc>
              <a:spcBef>
                <a:spcPts val="0"/>
              </a:spcBef>
              <a:spcAft>
                <a:spcPts val="0"/>
              </a:spcAft>
              <a:buSzPts val="2000"/>
              <a:buNone/>
            </a:pPr>
            <a:r>
              <a:rPr lang="es" sz="5200" b="1"/>
              <a:t>Generador de contenido académico</a:t>
            </a:r>
            <a:endParaRPr sz="5200" b="1"/>
          </a:p>
        </p:txBody>
      </p:sp>
      <p:sp>
        <p:nvSpPr>
          <p:cNvPr id="418" name="Google Shape;418;p30"/>
          <p:cNvSpPr txBox="1">
            <a:spLocks noGrp="1"/>
          </p:cNvSpPr>
          <p:nvPr>
            <p:ph type="title"/>
          </p:nvPr>
        </p:nvSpPr>
        <p:spPr>
          <a:xfrm>
            <a:off x="1174200" y="2415925"/>
            <a:ext cx="7478700" cy="2541900"/>
          </a:xfrm>
          <a:prstGeom prst="rect">
            <a:avLst/>
          </a:prstGeom>
          <a:noFill/>
          <a:ln>
            <a:noFill/>
          </a:ln>
        </p:spPr>
        <p:txBody>
          <a:bodyPr spcFirstLastPara="1" wrap="square" lIns="38100" tIns="38100" rIns="38100" bIns="38100" anchor="t" anchorCtr="0">
            <a:noAutofit/>
          </a:bodyPr>
          <a:lstStyle/>
          <a:p>
            <a:pPr marL="0" lvl="0" indent="0" algn="l" rtl="0">
              <a:lnSpc>
                <a:spcPct val="100000"/>
              </a:lnSpc>
              <a:spcBef>
                <a:spcPts val="0"/>
              </a:spcBef>
              <a:spcAft>
                <a:spcPts val="0"/>
              </a:spcAft>
              <a:buSzPts val="8800"/>
              <a:buNone/>
            </a:pPr>
            <a:r>
              <a:rPr lang="es" sz="3600"/>
              <a:t>Cree contenido personalizado para su clase que coincida con el tema y los criterios de su elección.</a:t>
            </a:r>
            <a:endParaRPr sz="3600"/>
          </a:p>
          <a:p>
            <a:pPr marL="0" lvl="0" indent="0" algn="l" rtl="0">
              <a:lnSpc>
                <a:spcPct val="100000"/>
              </a:lnSpc>
              <a:spcBef>
                <a:spcPts val="1000"/>
              </a:spcBef>
              <a:spcAft>
                <a:spcPts val="0"/>
              </a:spcAft>
              <a:buSzPts val="8800"/>
              <a:buNone/>
            </a:pPr>
            <a:endParaRPr sz="3600"/>
          </a:p>
          <a:p>
            <a:pPr marL="0" lvl="0" indent="0" algn="l" rtl="0">
              <a:lnSpc>
                <a:spcPct val="100000"/>
              </a:lnSpc>
              <a:spcBef>
                <a:spcPts val="1000"/>
              </a:spcBef>
              <a:spcAft>
                <a:spcPts val="0"/>
              </a:spcAft>
              <a:buSzPts val="8800"/>
              <a:buNone/>
            </a:pPr>
            <a:endParaRPr sz="3000"/>
          </a:p>
          <a:p>
            <a:pPr marL="0" lvl="0" indent="0" algn="l" rtl="0">
              <a:lnSpc>
                <a:spcPct val="100000"/>
              </a:lnSpc>
              <a:spcBef>
                <a:spcPts val="1000"/>
              </a:spcBef>
              <a:spcAft>
                <a:spcPts val="0"/>
              </a:spcAft>
              <a:buSzPts val="8800"/>
              <a:buNone/>
            </a:pPr>
            <a:endParaRPr sz="3600"/>
          </a:p>
          <a:p>
            <a:pPr marL="0" lvl="0" indent="0" algn="l" rtl="0">
              <a:lnSpc>
                <a:spcPct val="100000"/>
              </a:lnSpc>
              <a:spcBef>
                <a:spcPts val="1000"/>
              </a:spcBef>
              <a:spcAft>
                <a:spcPts val="1000"/>
              </a:spcAft>
              <a:buSzPts val="8800"/>
              <a:buNone/>
            </a:pPr>
            <a:endParaRPr sz="3600"/>
          </a:p>
        </p:txBody>
      </p:sp>
      <p:sp>
        <p:nvSpPr>
          <p:cNvPr id="419" name="Google Shape;419;p30"/>
          <p:cNvSpPr txBox="1"/>
          <p:nvPr/>
        </p:nvSpPr>
        <p:spPr>
          <a:xfrm>
            <a:off x="914400" y="5759101"/>
            <a:ext cx="7014600" cy="1949700"/>
          </a:xfrm>
          <a:prstGeom prst="rect">
            <a:avLst/>
          </a:prstGeom>
          <a:solidFill>
            <a:srgbClr val="3AABFF"/>
          </a:solidFill>
          <a:ln>
            <a:noFill/>
          </a:ln>
          <a:effectLst>
            <a:outerShdw blurRad="57150" dist="123825" dir="2400000" algn="bl" rotWithShape="0">
              <a:srgbClr val="000000">
                <a:alpha val="21176"/>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1000"/>
              </a:spcAft>
              <a:buClr>
                <a:srgbClr val="000000"/>
              </a:buClr>
              <a:buSzPts val="3000"/>
              <a:buFont typeface="Arial"/>
              <a:buNone/>
            </a:pPr>
            <a:r>
              <a:rPr lang="es" sz="3000" b="1" i="0" u="none" strike="noStrike" cap="none">
                <a:solidFill>
                  <a:schemeClr val="lt1"/>
                </a:solidFill>
                <a:latin typeface="Poppins"/>
                <a:ea typeface="Poppins"/>
                <a:cs typeface="Poppins"/>
                <a:sym typeface="Poppins"/>
              </a:rPr>
              <a:t>¡Consejo! </a:t>
            </a:r>
            <a:br>
              <a:rPr lang="en-US" sz="3000" b="0" i="0" u="none" strike="noStrike" cap="none">
                <a:solidFill>
                  <a:schemeClr val="lt1"/>
                </a:solidFill>
                <a:latin typeface="Poppins"/>
                <a:ea typeface="Poppins"/>
                <a:cs typeface="Poppins"/>
                <a:sym typeface="Poppins"/>
              </a:rPr>
            </a:br>
            <a:r>
              <a:rPr lang="es" sz="3000" b="0" i="0" u="none" strike="noStrike" cap="none">
                <a:solidFill>
                  <a:schemeClr val="lt1"/>
                </a:solidFill>
                <a:latin typeface="Poppins"/>
                <a:ea typeface="Poppins"/>
                <a:cs typeface="Poppins"/>
                <a:sym typeface="Poppins"/>
              </a:rPr>
              <a:t>Utilice las herramientas debajo del texto generado para acortar, traducir y más.</a:t>
            </a:r>
            <a:endParaRPr sz="1400" b="0" i="0" u="none" strike="noStrike" cap="none">
              <a:solidFill>
                <a:schemeClr val="lt1"/>
              </a:solidFill>
              <a:latin typeface="Arial"/>
              <a:ea typeface="Arial"/>
              <a:cs typeface="Arial"/>
              <a:sym typeface="Arial"/>
            </a:endParaRPr>
          </a:p>
        </p:txBody>
      </p:sp>
      <p:sp>
        <p:nvSpPr>
          <p:cNvPr id="420" name="Google Shape;420;p30"/>
          <p:cNvSpPr txBox="1"/>
          <p:nvPr/>
        </p:nvSpPr>
        <p:spPr>
          <a:xfrm>
            <a:off x="914400" y="470325"/>
            <a:ext cx="6554700" cy="48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 sz="2800" b="0" i="0" u="none" strike="noStrike" cap="none">
                <a:solidFill>
                  <a:srgbClr val="000000"/>
                </a:solidFill>
                <a:latin typeface="Poppins ExtraLight"/>
                <a:ea typeface="Poppins ExtraLight"/>
                <a:cs typeface="Poppins ExtraLight"/>
                <a:sym typeface="Poppins ExtraLight"/>
              </a:rPr>
              <a:t>HERRAMIENTA MÁGICA</a:t>
            </a:r>
            <a:endParaRPr sz="2800" b="0" i="0" u="none" strike="noStrike" cap="none">
              <a:solidFill>
                <a:srgbClr val="000000"/>
              </a:solidFill>
              <a:latin typeface="Poppins ExtraLight"/>
              <a:ea typeface="Poppins ExtraLight"/>
              <a:cs typeface="Poppins ExtraLight"/>
              <a:sym typeface="Poppins ExtraLight"/>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Poppins ExtraLight"/>
              <a:ea typeface="Poppins ExtraLight"/>
              <a:cs typeface="Poppins ExtraLight"/>
              <a:sym typeface="Poppins ExtraLight"/>
            </a:endParaRPr>
          </a:p>
        </p:txBody>
      </p:sp>
      <p:pic>
        <p:nvPicPr>
          <p:cNvPr id="421" name="Google Shape;421;p30"/>
          <p:cNvPicPr preferRelativeResize="0"/>
          <p:nvPr/>
        </p:nvPicPr>
        <p:blipFill rotWithShape="1">
          <a:blip r:embed="rId3">
            <a:alphaModFix/>
          </a:blip>
          <a:srcRect/>
          <a:stretch/>
        </p:blipFill>
        <p:spPr>
          <a:xfrm>
            <a:off x="9046700" y="1767300"/>
            <a:ext cx="5788650" cy="6055701"/>
          </a:xfrm>
          <a:prstGeom prst="rect">
            <a:avLst/>
          </a:prstGeom>
          <a:noFill/>
          <a:ln>
            <a:noFill/>
          </a:ln>
        </p:spPr>
      </p:pic>
      <p:pic>
        <p:nvPicPr>
          <p:cNvPr id="422" name="Google Shape;422;p30"/>
          <p:cNvPicPr preferRelativeResize="0"/>
          <p:nvPr/>
        </p:nvPicPr>
        <p:blipFill rotWithShape="1">
          <a:blip r:embed="rId4">
            <a:alphaModFix/>
          </a:blip>
          <a:srcRect/>
          <a:stretch/>
        </p:blipFill>
        <p:spPr>
          <a:xfrm>
            <a:off x="11408050" y="3279450"/>
            <a:ext cx="6879951" cy="6534576"/>
          </a:xfrm>
          <a:prstGeom prst="rect">
            <a:avLst/>
          </a:prstGeom>
          <a:noFill/>
          <a:ln>
            <a:noFill/>
          </a:ln>
        </p:spPr>
      </p:pic>
      <p:pic>
        <p:nvPicPr>
          <p:cNvPr id="423" name="Google Shape;423;p30"/>
          <p:cNvPicPr preferRelativeResize="0"/>
          <p:nvPr/>
        </p:nvPicPr>
        <p:blipFill rotWithShape="1">
          <a:blip r:embed="rId5">
            <a:alphaModFix/>
          </a:blip>
          <a:srcRect/>
          <a:stretch/>
        </p:blipFill>
        <p:spPr>
          <a:xfrm>
            <a:off x="167875" y="7981300"/>
            <a:ext cx="11111424" cy="13992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427"/>
        <p:cNvGrpSpPr/>
        <p:nvPr/>
      </p:nvGrpSpPr>
      <p:grpSpPr>
        <a:xfrm>
          <a:off x="0" y="0"/>
          <a:ext cx="0" cy="0"/>
          <a:chOff x="0" y="0"/>
          <a:chExt cx="0" cy="0"/>
        </a:xfrm>
      </p:grpSpPr>
      <p:sp>
        <p:nvSpPr>
          <p:cNvPr id="428" name="Google Shape;428;p31"/>
          <p:cNvSpPr txBox="1">
            <a:spLocks noGrp="1"/>
          </p:cNvSpPr>
          <p:nvPr>
            <p:ph type="title"/>
          </p:nvPr>
        </p:nvSpPr>
        <p:spPr>
          <a:xfrm>
            <a:off x="914400" y="798900"/>
            <a:ext cx="15056400" cy="968400"/>
          </a:xfrm>
          <a:prstGeom prst="rect">
            <a:avLst/>
          </a:prstGeom>
          <a:noFill/>
          <a:ln>
            <a:noFill/>
          </a:ln>
        </p:spPr>
        <p:txBody>
          <a:bodyPr spcFirstLastPara="1" wrap="square" lIns="38100" tIns="38100" rIns="38100" bIns="38100" anchor="b" anchorCtr="0">
            <a:noAutofit/>
          </a:bodyPr>
          <a:lstStyle/>
          <a:p>
            <a:pPr marL="0" lvl="0" indent="0" algn="l" rtl="0">
              <a:lnSpc>
                <a:spcPct val="100000"/>
              </a:lnSpc>
              <a:spcBef>
                <a:spcPts val="0"/>
              </a:spcBef>
              <a:spcAft>
                <a:spcPts val="0"/>
              </a:spcAft>
              <a:buSzPts val="2000"/>
              <a:buNone/>
            </a:pPr>
            <a:r>
              <a:rPr lang="es" sz="5200" b="1"/>
              <a:t>Respondedor de correo electrónico</a:t>
            </a:r>
            <a:endParaRPr sz="5200" b="1"/>
          </a:p>
        </p:txBody>
      </p:sp>
      <p:sp>
        <p:nvSpPr>
          <p:cNvPr id="429" name="Google Shape;429;p31"/>
          <p:cNvSpPr txBox="1">
            <a:spLocks noGrp="1"/>
          </p:cNvSpPr>
          <p:nvPr>
            <p:ph type="title"/>
          </p:nvPr>
        </p:nvSpPr>
        <p:spPr>
          <a:xfrm>
            <a:off x="1174200" y="2415925"/>
            <a:ext cx="7478700" cy="2541900"/>
          </a:xfrm>
          <a:prstGeom prst="rect">
            <a:avLst/>
          </a:prstGeom>
          <a:noFill/>
          <a:ln>
            <a:noFill/>
          </a:ln>
        </p:spPr>
        <p:txBody>
          <a:bodyPr spcFirstLastPara="1" wrap="square" lIns="38100" tIns="38100" rIns="38100" bIns="38100" anchor="t" anchorCtr="0">
            <a:noAutofit/>
          </a:bodyPr>
          <a:lstStyle/>
          <a:p>
            <a:pPr marL="0" lvl="0" indent="0" algn="l" rtl="0">
              <a:lnSpc>
                <a:spcPct val="100000"/>
              </a:lnSpc>
              <a:spcBef>
                <a:spcPts val="0"/>
              </a:spcBef>
              <a:spcAft>
                <a:spcPts val="0"/>
              </a:spcAft>
              <a:buSzPts val="8800"/>
              <a:buNone/>
            </a:pPr>
            <a:r>
              <a:rPr lang="es" sz="3600"/>
              <a:t>Responder a los correos electrónicos de manera personal y oportuna, citando el correo electrónico original.</a:t>
            </a:r>
            <a:endParaRPr sz="3600"/>
          </a:p>
          <a:p>
            <a:pPr marL="0" lvl="0" indent="0" algn="l" rtl="0">
              <a:lnSpc>
                <a:spcPct val="100000"/>
              </a:lnSpc>
              <a:spcBef>
                <a:spcPts val="1000"/>
              </a:spcBef>
              <a:spcAft>
                <a:spcPts val="0"/>
              </a:spcAft>
              <a:buSzPts val="8800"/>
              <a:buNone/>
            </a:pPr>
            <a:endParaRPr sz="3600"/>
          </a:p>
          <a:p>
            <a:pPr marL="0" lvl="0" indent="0" algn="l" rtl="0">
              <a:lnSpc>
                <a:spcPct val="100000"/>
              </a:lnSpc>
              <a:spcBef>
                <a:spcPts val="1000"/>
              </a:spcBef>
              <a:spcAft>
                <a:spcPts val="0"/>
              </a:spcAft>
              <a:buSzPts val="8800"/>
              <a:buNone/>
            </a:pPr>
            <a:endParaRPr sz="3000"/>
          </a:p>
          <a:p>
            <a:pPr marL="0" lvl="0" indent="0" algn="l" rtl="0">
              <a:lnSpc>
                <a:spcPct val="100000"/>
              </a:lnSpc>
              <a:spcBef>
                <a:spcPts val="1000"/>
              </a:spcBef>
              <a:spcAft>
                <a:spcPts val="0"/>
              </a:spcAft>
              <a:buSzPts val="8800"/>
              <a:buNone/>
            </a:pPr>
            <a:endParaRPr sz="3600"/>
          </a:p>
          <a:p>
            <a:pPr marL="0" lvl="0" indent="0" algn="l" rtl="0">
              <a:lnSpc>
                <a:spcPct val="100000"/>
              </a:lnSpc>
              <a:spcBef>
                <a:spcPts val="1000"/>
              </a:spcBef>
              <a:spcAft>
                <a:spcPts val="1000"/>
              </a:spcAft>
              <a:buSzPts val="8800"/>
              <a:buNone/>
            </a:pPr>
            <a:endParaRPr sz="3600"/>
          </a:p>
        </p:txBody>
      </p:sp>
      <p:sp>
        <p:nvSpPr>
          <p:cNvPr id="430" name="Google Shape;430;p31"/>
          <p:cNvSpPr txBox="1"/>
          <p:nvPr/>
        </p:nvSpPr>
        <p:spPr>
          <a:xfrm>
            <a:off x="1174200" y="6014925"/>
            <a:ext cx="6364800" cy="2340900"/>
          </a:xfrm>
          <a:prstGeom prst="rect">
            <a:avLst/>
          </a:prstGeom>
          <a:solidFill>
            <a:srgbClr val="3AABFF"/>
          </a:solidFill>
          <a:ln>
            <a:noFill/>
          </a:ln>
          <a:effectLst>
            <a:outerShdw blurRad="57150" dist="133350" dir="2460000" algn="bl" rotWithShape="0">
              <a:srgbClr val="000000">
                <a:alpha val="2196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1000"/>
              </a:spcAft>
              <a:buClr>
                <a:srgbClr val="000000"/>
              </a:buClr>
              <a:buSzPts val="3000"/>
              <a:buFont typeface="Arial"/>
              <a:buNone/>
            </a:pPr>
            <a:r>
              <a:rPr lang="es" sz="3000" b="1" i="0" u="none" strike="noStrike" cap="none">
                <a:solidFill>
                  <a:schemeClr val="lt1"/>
                </a:solidFill>
                <a:latin typeface="Poppins"/>
                <a:ea typeface="Poppins"/>
                <a:cs typeface="Poppins"/>
                <a:sym typeface="Poppins"/>
              </a:rPr>
              <a:t>¡Consejo! </a:t>
            </a:r>
            <a:br>
              <a:rPr lang="en-US" sz="3000" b="0" i="0" u="none" strike="noStrike" cap="none">
                <a:solidFill>
                  <a:schemeClr val="lt1"/>
                </a:solidFill>
                <a:latin typeface="Poppins"/>
                <a:ea typeface="Poppins"/>
                <a:cs typeface="Poppins"/>
                <a:sym typeface="Poppins"/>
              </a:rPr>
            </a:br>
            <a:r>
              <a:rPr lang="es" sz="3000" b="0" i="0" u="none" strike="noStrike" cap="none">
                <a:solidFill>
                  <a:schemeClr val="lt1"/>
                </a:solidFill>
                <a:latin typeface="Poppins"/>
                <a:ea typeface="Poppins"/>
                <a:cs typeface="Poppins"/>
                <a:sym typeface="Poppins"/>
              </a:rPr>
              <a:t>Traduzca su respuesta para ayudar a comunicarse con las familias de los estudiantes en su idioma.</a:t>
            </a:r>
            <a:endParaRPr sz="1400" b="0" i="0" u="none" strike="noStrike" cap="none">
              <a:solidFill>
                <a:schemeClr val="lt1"/>
              </a:solidFill>
              <a:latin typeface="Arial"/>
              <a:ea typeface="Arial"/>
              <a:cs typeface="Arial"/>
              <a:sym typeface="Arial"/>
            </a:endParaRPr>
          </a:p>
        </p:txBody>
      </p:sp>
      <p:sp>
        <p:nvSpPr>
          <p:cNvPr id="431" name="Google Shape;431;p31"/>
          <p:cNvSpPr txBox="1"/>
          <p:nvPr/>
        </p:nvSpPr>
        <p:spPr>
          <a:xfrm>
            <a:off x="914400" y="470325"/>
            <a:ext cx="6554700" cy="48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 sz="2800" b="0" i="0" u="none" strike="noStrike" cap="none">
                <a:solidFill>
                  <a:srgbClr val="000000"/>
                </a:solidFill>
                <a:latin typeface="Poppins ExtraLight"/>
                <a:ea typeface="Poppins ExtraLight"/>
                <a:cs typeface="Poppins ExtraLight"/>
                <a:sym typeface="Poppins ExtraLight"/>
              </a:rPr>
              <a:t>HERRAMIENTA MÁGICA</a:t>
            </a:r>
            <a:endParaRPr sz="2800" b="0" i="0" u="none" strike="noStrike" cap="none">
              <a:solidFill>
                <a:srgbClr val="000000"/>
              </a:solidFill>
              <a:latin typeface="Poppins ExtraLight"/>
              <a:ea typeface="Poppins ExtraLight"/>
              <a:cs typeface="Poppins ExtraLight"/>
              <a:sym typeface="Poppins ExtraLight"/>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Poppins ExtraLight"/>
              <a:ea typeface="Poppins ExtraLight"/>
              <a:cs typeface="Poppins ExtraLight"/>
              <a:sym typeface="Poppins ExtraLight"/>
            </a:endParaRPr>
          </a:p>
        </p:txBody>
      </p:sp>
      <p:pic>
        <p:nvPicPr>
          <p:cNvPr id="432" name="Google Shape;432;p31"/>
          <p:cNvPicPr preferRelativeResize="0"/>
          <p:nvPr/>
        </p:nvPicPr>
        <p:blipFill rotWithShape="1">
          <a:blip r:embed="rId3">
            <a:alphaModFix/>
          </a:blip>
          <a:srcRect/>
          <a:stretch/>
        </p:blipFill>
        <p:spPr>
          <a:xfrm>
            <a:off x="8551950" y="1179900"/>
            <a:ext cx="6241350" cy="6435175"/>
          </a:xfrm>
          <a:prstGeom prst="rect">
            <a:avLst/>
          </a:prstGeom>
          <a:noFill/>
          <a:ln>
            <a:noFill/>
          </a:ln>
        </p:spPr>
      </p:pic>
      <p:grpSp>
        <p:nvGrpSpPr>
          <p:cNvPr id="433" name="Google Shape;433;p31"/>
          <p:cNvGrpSpPr/>
          <p:nvPr/>
        </p:nvGrpSpPr>
        <p:grpSpPr>
          <a:xfrm>
            <a:off x="10978284" y="3552815"/>
            <a:ext cx="7073569" cy="5788531"/>
            <a:chOff x="11332800" y="3769450"/>
            <a:chExt cx="6461651" cy="5102275"/>
          </a:xfrm>
        </p:grpSpPr>
        <p:pic>
          <p:nvPicPr>
            <p:cNvPr id="434" name="Google Shape;434;p31"/>
            <p:cNvPicPr preferRelativeResize="0"/>
            <p:nvPr/>
          </p:nvPicPr>
          <p:blipFill rotWithShape="1">
            <a:blip r:embed="rId4">
              <a:alphaModFix/>
            </a:blip>
            <a:srcRect/>
            <a:stretch/>
          </p:blipFill>
          <p:spPr>
            <a:xfrm>
              <a:off x="11332800" y="3769450"/>
              <a:ext cx="6461649" cy="4349800"/>
            </a:xfrm>
            <a:prstGeom prst="rect">
              <a:avLst/>
            </a:prstGeom>
            <a:noFill/>
            <a:ln>
              <a:noFill/>
            </a:ln>
          </p:spPr>
        </p:pic>
        <p:pic>
          <p:nvPicPr>
            <p:cNvPr id="435" name="Google Shape;435;p31"/>
            <p:cNvPicPr preferRelativeResize="0"/>
            <p:nvPr/>
          </p:nvPicPr>
          <p:blipFill rotWithShape="1">
            <a:blip r:embed="rId5">
              <a:alphaModFix/>
            </a:blip>
            <a:srcRect/>
            <a:stretch/>
          </p:blipFill>
          <p:spPr>
            <a:xfrm>
              <a:off x="11429650" y="8251726"/>
              <a:ext cx="6364801" cy="619999"/>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30"/>
                                        </p:tgtEl>
                                        <p:attrNameLst>
                                          <p:attrName>style.visibility</p:attrName>
                                        </p:attrNameLst>
                                      </p:cBhvr>
                                      <p:to>
                                        <p:strVal val="visible"/>
                                      </p:to>
                                    </p:set>
                                    <p:anim calcmode="lin" valueType="num">
                                      <p:cBhvr additive="base">
                                        <p:cTn id="7" dur="300"/>
                                        <p:tgtEl>
                                          <p:spTgt spid="430"/>
                                        </p:tgtEl>
                                        <p:attrNameLst>
                                          <p:attrName>ppt_w</p:attrName>
                                        </p:attrNameLst>
                                      </p:cBhvr>
                                      <p:tavLst>
                                        <p:tav tm="0">
                                          <p:val>
                                            <p:strVal val="0"/>
                                          </p:val>
                                        </p:tav>
                                        <p:tav tm="100000">
                                          <p:val>
                                            <p:strVal val="#ppt_w"/>
                                          </p:val>
                                        </p:tav>
                                      </p:tavLst>
                                    </p:anim>
                                    <p:anim calcmode="lin" valueType="num">
                                      <p:cBhvr additive="base">
                                        <p:cTn id="8" dur="300"/>
                                        <p:tgtEl>
                                          <p:spTgt spid="43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439"/>
        <p:cNvGrpSpPr/>
        <p:nvPr/>
      </p:nvGrpSpPr>
      <p:grpSpPr>
        <a:xfrm>
          <a:off x="0" y="0"/>
          <a:ext cx="0" cy="0"/>
          <a:chOff x="0" y="0"/>
          <a:chExt cx="0" cy="0"/>
        </a:xfrm>
      </p:grpSpPr>
      <p:sp>
        <p:nvSpPr>
          <p:cNvPr id="440" name="Google Shape;440;p32"/>
          <p:cNvSpPr txBox="1">
            <a:spLocks noGrp="1"/>
          </p:cNvSpPr>
          <p:nvPr>
            <p:ph type="title"/>
          </p:nvPr>
        </p:nvSpPr>
        <p:spPr>
          <a:xfrm>
            <a:off x="914400" y="798900"/>
            <a:ext cx="15056400" cy="968400"/>
          </a:xfrm>
          <a:prstGeom prst="rect">
            <a:avLst/>
          </a:prstGeom>
          <a:noFill/>
          <a:ln>
            <a:noFill/>
          </a:ln>
        </p:spPr>
        <p:txBody>
          <a:bodyPr spcFirstLastPara="1" wrap="square" lIns="38100" tIns="38100" rIns="38100" bIns="38100" anchor="b" anchorCtr="0">
            <a:noAutofit/>
          </a:bodyPr>
          <a:lstStyle/>
          <a:p>
            <a:pPr marL="0" lvl="0" indent="0" algn="l" rtl="0">
              <a:lnSpc>
                <a:spcPct val="100000"/>
              </a:lnSpc>
              <a:spcBef>
                <a:spcPts val="0"/>
              </a:spcBef>
              <a:spcAft>
                <a:spcPts val="0"/>
              </a:spcAft>
              <a:buSzPts val="2000"/>
              <a:buNone/>
            </a:pPr>
            <a:r>
              <a:rPr lang="es" sz="5200" b="1"/>
              <a:t>Generador de sugerencias del IEP</a:t>
            </a:r>
            <a:endParaRPr sz="5200" b="1"/>
          </a:p>
        </p:txBody>
      </p:sp>
      <p:sp>
        <p:nvSpPr>
          <p:cNvPr id="441" name="Google Shape;441;p32"/>
          <p:cNvSpPr txBox="1">
            <a:spLocks noGrp="1"/>
          </p:cNvSpPr>
          <p:nvPr>
            <p:ph type="title"/>
          </p:nvPr>
        </p:nvSpPr>
        <p:spPr>
          <a:xfrm>
            <a:off x="1174200" y="2415925"/>
            <a:ext cx="7478700" cy="2541900"/>
          </a:xfrm>
          <a:prstGeom prst="rect">
            <a:avLst/>
          </a:prstGeom>
          <a:noFill/>
          <a:ln>
            <a:noFill/>
          </a:ln>
        </p:spPr>
        <p:txBody>
          <a:bodyPr spcFirstLastPara="1" wrap="square" lIns="38100" tIns="38100" rIns="38100" bIns="38100" anchor="t" anchorCtr="0">
            <a:noAutofit/>
          </a:bodyPr>
          <a:lstStyle/>
          <a:p>
            <a:pPr marL="0" lvl="0" indent="0" algn="l" rtl="0">
              <a:lnSpc>
                <a:spcPct val="100000"/>
              </a:lnSpc>
              <a:spcBef>
                <a:spcPts val="0"/>
              </a:spcBef>
              <a:spcAft>
                <a:spcPts val="0"/>
              </a:spcAft>
              <a:buSzPts val="8800"/>
              <a:buNone/>
            </a:pPr>
            <a:r>
              <a:rPr lang="es" sz="3600"/>
              <a:t>Cree un borrador de un IEP completo con PLP, metas y adaptaciones.</a:t>
            </a:r>
            <a:endParaRPr sz="3600"/>
          </a:p>
          <a:p>
            <a:pPr marL="0" lvl="0" indent="0" algn="l" rtl="0">
              <a:lnSpc>
                <a:spcPct val="100000"/>
              </a:lnSpc>
              <a:spcBef>
                <a:spcPts val="1000"/>
              </a:spcBef>
              <a:spcAft>
                <a:spcPts val="0"/>
              </a:spcAft>
              <a:buSzPts val="8800"/>
              <a:buNone/>
            </a:pPr>
            <a:endParaRPr sz="3600"/>
          </a:p>
          <a:p>
            <a:pPr marL="0" lvl="0" indent="0" algn="l" rtl="0">
              <a:lnSpc>
                <a:spcPct val="100000"/>
              </a:lnSpc>
              <a:spcBef>
                <a:spcPts val="1000"/>
              </a:spcBef>
              <a:spcAft>
                <a:spcPts val="0"/>
              </a:spcAft>
              <a:buSzPts val="8800"/>
              <a:buNone/>
            </a:pPr>
            <a:endParaRPr sz="3000"/>
          </a:p>
          <a:p>
            <a:pPr marL="0" lvl="0" indent="0" algn="l" rtl="0">
              <a:lnSpc>
                <a:spcPct val="100000"/>
              </a:lnSpc>
              <a:spcBef>
                <a:spcPts val="1000"/>
              </a:spcBef>
              <a:spcAft>
                <a:spcPts val="0"/>
              </a:spcAft>
              <a:buSzPts val="8800"/>
              <a:buNone/>
            </a:pPr>
            <a:endParaRPr sz="3600"/>
          </a:p>
          <a:p>
            <a:pPr marL="0" lvl="0" indent="0" algn="l" rtl="0">
              <a:lnSpc>
                <a:spcPct val="100000"/>
              </a:lnSpc>
              <a:spcBef>
                <a:spcPts val="1000"/>
              </a:spcBef>
              <a:spcAft>
                <a:spcPts val="1000"/>
              </a:spcAft>
              <a:buSzPts val="8800"/>
              <a:buNone/>
            </a:pPr>
            <a:endParaRPr sz="3600"/>
          </a:p>
        </p:txBody>
      </p:sp>
      <p:sp>
        <p:nvSpPr>
          <p:cNvPr id="442" name="Google Shape;442;p32"/>
          <p:cNvSpPr txBox="1"/>
          <p:nvPr/>
        </p:nvSpPr>
        <p:spPr>
          <a:xfrm>
            <a:off x="1174200" y="6014925"/>
            <a:ext cx="6364800" cy="2340900"/>
          </a:xfrm>
          <a:prstGeom prst="rect">
            <a:avLst/>
          </a:prstGeom>
          <a:solidFill>
            <a:srgbClr val="3AABFF"/>
          </a:solidFill>
          <a:ln>
            <a:noFill/>
          </a:ln>
          <a:effectLst>
            <a:outerShdw blurRad="57150" dist="133350" dir="2460000" algn="bl" rotWithShape="0">
              <a:srgbClr val="000000">
                <a:alpha val="2196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1000"/>
              </a:spcAft>
              <a:buClr>
                <a:srgbClr val="000000"/>
              </a:buClr>
              <a:buSzPts val="3000"/>
              <a:buFont typeface="Arial"/>
              <a:buNone/>
            </a:pPr>
            <a:r>
              <a:rPr lang="es" sz="3000" b="1" i="0" u="none" strike="noStrike" cap="none">
                <a:solidFill>
                  <a:schemeClr val="lt1"/>
                </a:solidFill>
                <a:latin typeface="Poppins"/>
                <a:ea typeface="Poppins"/>
                <a:cs typeface="Poppins"/>
                <a:sym typeface="Poppins"/>
              </a:rPr>
              <a:t>¡Consejo! </a:t>
            </a:r>
            <a:br>
              <a:rPr lang="en-US" sz="3000" b="0" i="0" u="none" strike="noStrike" cap="none">
                <a:solidFill>
                  <a:schemeClr val="lt1"/>
                </a:solidFill>
                <a:latin typeface="Poppins"/>
                <a:ea typeface="Poppins"/>
                <a:cs typeface="Poppins"/>
                <a:sym typeface="Poppins"/>
              </a:rPr>
            </a:br>
            <a:r>
              <a:rPr lang="es" sz="3000" b="0" i="0" u="none" strike="noStrike" cap="none">
                <a:solidFill>
                  <a:schemeClr val="lt1"/>
                </a:solidFill>
                <a:latin typeface="Poppins"/>
                <a:ea typeface="Poppins"/>
                <a:cs typeface="Poppins"/>
                <a:sym typeface="Poppins"/>
              </a:rPr>
              <a:t>¡No incluya información de identificación personal del estudiante, pero sea específico sobre los comportamientos para obtener mejores resultados!</a:t>
            </a:r>
            <a:endParaRPr sz="1400" b="0" i="0" u="none" strike="noStrike" cap="none">
              <a:solidFill>
                <a:schemeClr val="lt1"/>
              </a:solidFill>
              <a:latin typeface="Arial"/>
              <a:ea typeface="Arial"/>
              <a:cs typeface="Arial"/>
              <a:sym typeface="Arial"/>
            </a:endParaRPr>
          </a:p>
        </p:txBody>
      </p:sp>
      <p:sp>
        <p:nvSpPr>
          <p:cNvPr id="443" name="Google Shape;443;p32"/>
          <p:cNvSpPr txBox="1"/>
          <p:nvPr/>
        </p:nvSpPr>
        <p:spPr>
          <a:xfrm>
            <a:off x="914400" y="470325"/>
            <a:ext cx="6554700" cy="48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 sz="2800" b="0" i="0" u="none" strike="noStrike" cap="none">
                <a:solidFill>
                  <a:srgbClr val="000000"/>
                </a:solidFill>
                <a:latin typeface="Poppins ExtraLight"/>
                <a:ea typeface="Poppins ExtraLight"/>
                <a:cs typeface="Poppins ExtraLight"/>
                <a:sym typeface="Poppins ExtraLight"/>
              </a:rPr>
              <a:t>HERRAMIENTA MÁGICA</a:t>
            </a:r>
            <a:endParaRPr sz="2800" b="0" i="0" u="none" strike="noStrike" cap="none">
              <a:solidFill>
                <a:srgbClr val="000000"/>
              </a:solidFill>
              <a:latin typeface="Poppins ExtraLight"/>
              <a:ea typeface="Poppins ExtraLight"/>
              <a:cs typeface="Poppins ExtraLight"/>
              <a:sym typeface="Poppins ExtraLight"/>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Poppins ExtraLight"/>
              <a:ea typeface="Poppins ExtraLight"/>
              <a:cs typeface="Poppins ExtraLight"/>
              <a:sym typeface="Poppins ExtraLight"/>
            </a:endParaRPr>
          </a:p>
        </p:txBody>
      </p:sp>
      <p:pic>
        <p:nvPicPr>
          <p:cNvPr id="444" name="Google Shape;444;p32"/>
          <p:cNvPicPr preferRelativeResize="0"/>
          <p:nvPr/>
        </p:nvPicPr>
        <p:blipFill rotWithShape="1">
          <a:blip r:embed="rId3">
            <a:alphaModFix/>
          </a:blip>
          <a:srcRect/>
          <a:stretch/>
        </p:blipFill>
        <p:spPr>
          <a:xfrm>
            <a:off x="8964025" y="1606775"/>
            <a:ext cx="7327201" cy="6244049"/>
          </a:xfrm>
          <a:prstGeom prst="rect">
            <a:avLst/>
          </a:prstGeom>
          <a:noFill/>
          <a:ln>
            <a:noFill/>
          </a:ln>
        </p:spPr>
      </p:pic>
      <p:pic>
        <p:nvPicPr>
          <p:cNvPr id="445" name="Google Shape;445;p32"/>
          <p:cNvPicPr preferRelativeResize="0"/>
          <p:nvPr/>
        </p:nvPicPr>
        <p:blipFill rotWithShape="1">
          <a:blip r:embed="rId4">
            <a:alphaModFix/>
          </a:blip>
          <a:srcRect/>
          <a:stretch/>
        </p:blipFill>
        <p:spPr>
          <a:xfrm>
            <a:off x="11942375" y="3936250"/>
            <a:ext cx="6074976" cy="60075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42"/>
                                        </p:tgtEl>
                                        <p:attrNameLst>
                                          <p:attrName>style.visibility</p:attrName>
                                        </p:attrNameLst>
                                      </p:cBhvr>
                                      <p:to>
                                        <p:strVal val="visible"/>
                                      </p:to>
                                    </p:set>
                                    <p:anim calcmode="lin" valueType="num">
                                      <p:cBhvr additive="base">
                                        <p:cTn id="7" dur="300"/>
                                        <p:tgtEl>
                                          <p:spTgt spid="442"/>
                                        </p:tgtEl>
                                        <p:attrNameLst>
                                          <p:attrName>ppt_w</p:attrName>
                                        </p:attrNameLst>
                                      </p:cBhvr>
                                      <p:tavLst>
                                        <p:tav tm="0">
                                          <p:val>
                                            <p:strVal val="0"/>
                                          </p:val>
                                        </p:tav>
                                        <p:tav tm="100000">
                                          <p:val>
                                            <p:strVal val="#ppt_w"/>
                                          </p:val>
                                        </p:tav>
                                      </p:tavLst>
                                    </p:anim>
                                    <p:anim calcmode="lin" valueType="num">
                                      <p:cBhvr additive="base">
                                        <p:cTn id="8" dur="300"/>
                                        <p:tgtEl>
                                          <p:spTgt spid="44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4"/>
          <p:cNvSpPr txBox="1">
            <a:spLocks noGrp="1"/>
          </p:cNvSpPr>
          <p:nvPr>
            <p:ph type="body" idx="2"/>
          </p:nvPr>
        </p:nvSpPr>
        <p:spPr>
          <a:xfrm>
            <a:off x="1455375" y="1639200"/>
            <a:ext cx="15247200" cy="7521900"/>
          </a:xfrm>
          <a:prstGeom prst="rect">
            <a:avLst/>
          </a:prstGeom>
          <a:noFill/>
          <a:ln>
            <a:noFill/>
          </a:ln>
        </p:spPr>
        <p:txBody>
          <a:bodyPr spcFirstLastPara="1" wrap="square" lIns="38100" tIns="38100" rIns="38100" bIns="38100" anchor="t" anchorCtr="0">
            <a:noAutofit/>
          </a:bodyPr>
          <a:lstStyle/>
          <a:p>
            <a:pPr marL="457200" lvl="0" indent="-457200" algn="l" rtl="0">
              <a:lnSpc>
                <a:spcPct val="100000"/>
              </a:lnSpc>
              <a:spcBef>
                <a:spcPts val="0"/>
              </a:spcBef>
              <a:spcAft>
                <a:spcPts val="0"/>
              </a:spcAft>
              <a:buSzPts val="3800"/>
              <a:buFont typeface="Poppins"/>
              <a:buAutoNum type="arabicPeriod"/>
            </a:pPr>
            <a:r>
              <a:rPr lang="es" sz="3800">
                <a:latin typeface="Poppins"/>
                <a:ea typeface="Poppins"/>
                <a:cs typeface="Poppins"/>
                <a:sym typeface="Poppins"/>
              </a:rPr>
              <a:t>Los profesores están sobrecargados de trabajo y agotados. </a:t>
            </a:r>
            <a:r>
              <a:rPr lang="es" sz="3800" b="0">
                <a:latin typeface="Poppins"/>
                <a:ea typeface="Poppins"/>
                <a:cs typeface="Poppins"/>
                <a:sym typeface="Poppins"/>
              </a:rPr>
              <a:t>Más de cuatro de cada diez profesores de jardín de infantes a 12.º grado en Estados Unidos (44%) dicen que "siempre" o "muy a menudo" se sienten agotados en el trabajo, superando a todas las demás industrias a nivel nacional. (Galup)</a:t>
            </a:r>
            <a:br>
              <a:rPr lang="en-US" sz="3800" b="0">
                <a:latin typeface="Poppins"/>
                <a:ea typeface="Poppins"/>
                <a:cs typeface="Poppins"/>
                <a:sym typeface="Poppins"/>
              </a:rPr>
            </a:br>
            <a:endParaRPr sz="3800" b="0">
              <a:latin typeface="Poppins"/>
              <a:ea typeface="Poppins"/>
              <a:cs typeface="Poppins"/>
              <a:sym typeface="Poppins"/>
            </a:endParaRPr>
          </a:p>
          <a:p>
            <a:pPr marL="457200" lvl="0" indent="-457200" algn="l" rtl="0">
              <a:lnSpc>
                <a:spcPct val="100000"/>
              </a:lnSpc>
              <a:spcBef>
                <a:spcPts val="0"/>
              </a:spcBef>
              <a:spcAft>
                <a:spcPts val="0"/>
              </a:spcAft>
              <a:buSzPts val="3800"/>
              <a:buFont typeface="Poppins"/>
              <a:buAutoNum type="arabicPeriod"/>
            </a:pPr>
            <a:r>
              <a:rPr lang="es" sz="3800">
                <a:latin typeface="Poppins"/>
                <a:ea typeface="Poppins"/>
                <a:cs typeface="Poppins"/>
                <a:sym typeface="Poppins"/>
              </a:rPr>
              <a:t>La IA de MagicSchool puede ahorrarle horas de tiempo </a:t>
            </a:r>
            <a:r>
              <a:rPr lang="es" sz="3800" b="0">
                <a:latin typeface="Poppins"/>
                <a:ea typeface="Poppins"/>
                <a:cs typeface="Poppins"/>
                <a:sym typeface="Poppins"/>
              </a:rPr>
              <a:t>al ayudarlo a planificar lecciones, diferenciarse, comunicarse con las familias y mucho más.</a:t>
            </a:r>
            <a:br>
              <a:rPr lang="en-US" sz="3800" b="0">
                <a:latin typeface="Poppins"/>
                <a:ea typeface="Poppins"/>
                <a:cs typeface="Poppins"/>
                <a:sym typeface="Poppins"/>
              </a:rPr>
            </a:br>
            <a:endParaRPr sz="3800" b="0">
              <a:latin typeface="Poppins"/>
              <a:ea typeface="Poppins"/>
              <a:cs typeface="Poppins"/>
              <a:sym typeface="Poppins"/>
            </a:endParaRPr>
          </a:p>
          <a:p>
            <a:pPr marL="457200" lvl="0" indent="-457200" algn="l" rtl="0">
              <a:lnSpc>
                <a:spcPct val="100000"/>
              </a:lnSpc>
              <a:spcBef>
                <a:spcPts val="0"/>
              </a:spcBef>
              <a:spcAft>
                <a:spcPts val="0"/>
              </a:spcAft>
              <a:buSzPts val="3800"/>
              <a:buFont typeface="Poppins"/>
              <a:buAutoNum type="arabicPeriod"/>
            </a:pPr>
            <a:r>
              <a:rPr lang="es" sz="3800">
                <a:latin typeface="Poppins"/>
                <a:ea typeface="Poppins"/>
                <a:cs typeface="Poppins"/>
                <a:sym typeface="Poppins"/>
              </a:rPr>
              <a:t>MagicSchool es la plataforma de inteligencia artificial líder para educadores </a:t>
            </a:r>
            <a:r>
              <a:rPr lang="es" sz="3800" b="0">
                <a:latin typeface="Poppins"/>
                <a:ea typeface="Poppins"/>
                <a:cs typeface="Poppins"/>
                <a:sym typeface="Poppins"/>
              </a:rPr>
              <a:t>con más de 1 millón de usuarios y ¡en crecimiento!</a:t>
            </a:r>
            <a:br>
              <a:rPr lang="en-US" sz="3800" b="0">
                <a:latin typeface="Poppins"/>
                <a:ea typeface="Poppins"/>
                <a:cs typeface="Poppins"/>
                <a:sym typeface="Poppins"/>
              </a:rPr>
            </a:br>
            <a:endParaRPr sz="3800" b="0">
              <a:latin typeface="Poppins"/>
              <a:ea typeface="Poppins"/>
              <a:cs typeface="Poppins"/>
              <a:sym typeface="Poppins"/>
            </a:endParaRPr>
          </a:p>
          <a:p>
            <a:pPr marL="457200" lvl="0" indent="-412750" algn="l" rtl="0">
              <a:lnSpc>
                <a:spcPct val="100000"/>
              </a:lnSpc>
              <a:spcBef>
                <a:spcPts val="0"/>
              </a:spcBef>
              <a:spcAft>
                <a:spcPts val="0"/>
              </a:spcAft>
              <a:buSzPts val="2900"/>
              <a:buFont typeface="Poppins"/>
              <a:buAutoNum type="arabicPeriod"/>
            </a:pPr>
            <a:r>
              <a:rPr lang="es" sz="3800">
                <a:latin typeface="Poppins"/>
                <a:ea typeface="Poppins"/>
                <a:cs typeface="Poppins"/>
                <a:sym typeface="Poppins"/>
              </a:rPr>
              <a:t>MagicSchool es fácil de usar </a:t>
            </a:r>
            <a:r>
              <a:rPr lang="es" sz="3800" b="0">
                <a:latin typeface="Poppins"/>
                <a:ea typeface="Poppins"/>
                <a:cs typeface="Poppins"/>
                <a:sym typeface="Poppins"/>
              </a:rPr>
              <a:t>para que puedas empezar de inmediato.</a:t>
            </a:r>
            <a:endParaRPr sz="2900">
              <a:latin typeface="Poppins"/>
              <a:ea typeface="Poppins"/>
              <a:cs typeface="Poppins"/>
              <a:sym typeface="Poppins"/>
            </a:endParaRPr>
          </a:p>
        </p:txBody>
      </p:sp>
      <p:sp>
        <p:nvSpPr>
          <p:cNvPr id="169" name="Google Shape;169;p4"/>
          <p:cNvSpPr txBox="1">
            <a:spLocks noGrp="1"/>
          </p:cNvSpPr>
          <p:nvPr>
            <p:ph type="body" idx="2"/>
          </p:nvPr>
        </p:nvSpPr>
        <p:spPr>
          <a:xfrm>
            <a:off x="981000" y="231800"/>
            <a:ext cx="16478400" cy="1027800"/>
          </a:xfrm>
          <a:prstGeom prst="rect">
            <a:avLst/>
          </a:prstGeom>
          <a:noFill/>
          <a:ln>
            <a:noFill/>
          </a:ln>
        </p:spPr>
        <p:txBody>
          <a:bodyPr spcFirstLastPara="1" wrap="square" lIns="38100" tIns="38100" rIns="38100" bIns="38100" anchor="t" anchorCtr="0">
            <a:noAutofit/>
          </a:bodyPr>
          <a:lstStyle/>
          <a:p>
            <a:pPr marL="0" lvl="0" indent="0" algn="l" rtl="0">
              <a:lnSpc>
                <a:spcPct val="100000"/>
              </a:lnSpc>
              <a:spcBef>
                <a:spcPts val="0"/>
              </a:spcBef>
              <a:spcAft>
                <a:spcPts val="0"/>
              </a:spcAft>
              <a:buSzPts val="4200"/>
              <a:buNone/>
            </a:pPr>
            <a:r>
              <a:rPr lang="es" sz="5200">
                <a:latin typeface="Poppins"/>
                <a:ea typeface="Poppins"/>
                <a:cs typeface="Poppins"/>
                <a:sym typeface="Poppins"/>
              </a:rPr>
              <a:t>¿Por qué MagicSchool AI?</a:t>
            </a:r>
            <a:endParaRPr sz="5200">
              <a:solidFill>
                <a:schemeClr val="dk1"/>
              </a:solidFill>
              <a:latin typeface="Poppins"/>
              <a:ea typeface="Poppins"/>
              <a:cs typeface="Poppins"/>
              <a:sym typeface="Poppins"/>
            </a:endParaRPr>
          </a:p>
        </p:txBody>
      </p:sp>
      <p:cxnSp>
        <p:nvCxnSpPr>
          <p:cNvPr id="170" name="Google Shape;170;p4"/>
          <p:cNvCxnSpPr/>
          <p:nvPr/>
        </p:nvCxnSpPr>
        <p:spPr>
          <a:xfrm>
            <a:off x="1074375" y="1138075"/>
            <a:ext cx="7071300" cy="27900"/>
          </a:xfrm>
          <a:prstGeom prst="straightConnector1">
            <a:avLst/>
          </a:prstGeom>
          <a:noFill/>
          <a:ln w="114300" cap="flat" cmpd="sng">
            <a:solidFill>
              <a:srgbClr val="5F26FC"/>
            </a:solidFill>
            <a:prstDash val="solid"/>
            <a:round/>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5F2"/>
        </a:solidFill>
        <a:effectLst/>
      </p:bgPr>
    </p:bg>
    <p:spTree>
      <p:nvGrpSpPr>
        <p:cNvPr id="1" name="Shape 174"/>
        <p:cNvGrpSpPr/>
        <p:nvPr/>
      </p:nvGrpSpPr>
      <p:grpSpPr>
        <a:xfrm>
          <a:off x="0" y="0"/>
          <a:ext cx="0" cy="0"/>
          <a:chOff x="0" y="0"/>
          <a:chExt cx="0" cy="0"/>
        </a:xfrm>
      </p:grpSpPr>
      <p:sp>
        <p:nvSpPr>
          <p:cNvPr id="175" name="Google Shape;175;p5"/>
          <p:cNvSpPr txBox="1"/>
          <p:nvPr/>
        </p:nvSpPr>
        <p:spPr>
          <a:xfrm>
            <a:off x="914400" y="252950"/>
            <a:ext cx="13823100" cy="1965900"/>
          </a:xfrm>
          <a:prstGeom prst="rect">
            <a:avLst/>
          </a:prstGeom>
          <a:noFill/>
          <a:ln>
            <a:noFill/>
          </a:ln>
        </p:spPr>
        <p:txBody>
          <a:bodyPr spcFirstLastPara="1" wrap="square" lIns="182850" tIns="182850" rIns="182850" bIns="18285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s" sz="4500" b="1" i="0" u="none" strike="noStrike" cap="none">
                <a:solidFill>
                  <a:srgbClr val="002F4A"/>
                </a:solidFill>
                <a:latin typeface="Poppins"/>
                <a:ea typeface="Poppins"/>
                <a:cs typeface="Poppins"/>
                <a:sym typeface="Poppins"/>
              </a:rPr>
              <a:t>¡Explore el </a:t>
            </a:r>
            <a:r>
              <a:rPr lang="es" sz="4500" b="1" i="0" u="sng" strike="noStrike" cap="none">
                <a:solidFill>
                  <a:schemeClr val="hlink"/>
                </a:solidFill>
                <a:latin typeface="Poppins"/>
                <a:ea typeface="Poppins"/>
                <a:cs typeface="Poppins"/>
                <a:sym typeface="Poppins"/>
                <a:hlinkClick r:id="rId3"/>
              </a:rPr>
              <a:t>Muro del Amor de MagicSchool </a:t>
            </a:r>
            <a:r>
              <a:rPr lang="es" sz="4500" b="1" i="0" u="none" strike="noStrike" cap="none">
                <a:solidFill>
                  <a:srgbClr val="002F4A"/>
                </a:solidFill>
                <a:latin typeface="Poppins"/>
                <a:ea typeface="Poppins"/>
                <a:cs typeface="Poppins"/>
                <a:sym typeface="Poppins"/>
              </a:rPr>
              <a:t>para ver cómo los educadores utilizan MagicSchool!</a:t>
            </a:r>
            <a:endParaRPr sz="3700" b="1" i="0" u="none" strike="noStrike" cap="none">
              <a:solidFill>
                <a:srgbClr val="002F4A"/>
              </a:solidFill>
              <a:latin typeface="Poppins"/>
              <a:ea typeface="Poppins"/>
              <a:cs typeface="Poppins"/>
              <a:sym typeface="Poppins"/>
            </a:endParaRPr>
          </a:p>
        </p:txBody>
      </p:sp>
      <p:pic>
        <p:nvPicPr>
          <p:cNvPr id="176" name="Google Shape;176;p5"/>
          <p:cNvPicPr preferRelativeResize="0"/>
          <p:nvPr/>
        </p:nvPicPr>
        <p:blipFill rotWithShape="1">
          <a:blip r:embed="rId4">
            <a:alphaModFix/>
          </a:blip>
          <a:srcRect/>
          <a:stretch/>
        </p:blipFill>
        <p:spPr>
          <a:xfrm>
            <a:off x="16258850" y="329208"/>
            <a:ext cx="1194075" cy="1965793"/>
          </a:xfrm>
          <a:prstGeom prst="rect">
            <a:avLst/>
          </a:prstGeom>
          <a:noFill/>
          <a:ln>
            <a:noFill/>
          </a:ln>
        </p:spPr>
      </p:pic>
      <p:pic>
        <p:nvPicPr>
          <p:cNvPr id="177" name="Google Shape;177;p5"/>
          <p:cNvPicPr preferRelativeResize="0"/>
          <p:nvPr/>
        </p:nvPicPr>
        <p:blipFill rotWithShape="1">
          <a:blip r:embed="rId5">
            <a:alphaModFix/>
          </a:blip>
          <a:srcRect/>
          <a:stretch/>
        </p:blipFill>
        <p:spPr>
          <a:xfrm>
            <a:off x="15933850" y="684250"/>
            <a:ext cx="247900" cy="247900"/>
          </a:xfrm>
          <a:prstGeom prst="rect">
            <a:avLst/>
          </a:prstGeom>
          <a:noFill/>
          <a:ln>
            <a:noFill/>
          </a:ln>
        </p:spPr>
      </p:pic>
      <p:pic>
        <p:nvPicPr>
          <p:cNvPr id="178" name="Google Shape;178;p5">
            <a:hlinkClick r:id="rId3"/>
          </p:cNvPr>
          <p:cNvPicPr preferRelativeResize="0"/>
          <p:nvPr/>
        </p:nvPicPr>
        <p:blipFill rotWithShape="1">
          <a:blip r:embed="rId6">
            <a:alphaModFix/>
          </a:blip>
          <a:srcRect/>
          <a:stretch/>
        </p:blipFill>
        <p:spPr>
          <a:xfrm>
            <a:off x="3047338" y="2246513"/>
            <a:ext cx="12193335" cy="5946375"/>
          </a:xfrm>
          <a:prstGeom prst="rect">
            <a:avLst/>
          </a:prstGeom>
          <a:noFill/>
          <a:ln>
            <a:noFill/>
          </a:ln>
          <a:effectLst>
            <a:outerShdw blurRad="57150" dist="19050" dir="5400000" algn="bl" rotWithShape="0">
              <a:srgbClr val="000000">
                <a:alpha val="49803"/>
              </a:srgbClr>
            </a:outerShdw>
          </a:effectLst>
        </p:spPr>
      </p:pic>
      <p:sp>
        <p:nvSpPr>
          <p:cNvPr id="179" name="Google Shape;179;p5"/>
          <p:cNvSpPr txBox="1"/>
          <p:nvPr/>
        </p:nvSpPr>
        <p:spPr>
          <a:xfrm>
            <a:off x="3267150" y="8506200"/>
            <a:ext cx="12193200" cy="1361700"/>
          </a:xfrm>
          <a:prstGeom prst="rect">
            <a:avLst/>
          </a:prstGeom>
          <a:noFill/>
          <a:ln>
            <a:noFill/>
          </a:ln>
        </p:spPr>
        <p:txBody>
          <a:bodyPr spcFirstLastPara="1" wrap="square" lIns="182850" tIns="182850" rIns="182850" bIns="18285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s" sz="3300" b="1" i="0" u="none" strike="noStrike" cap="none">
                <a:solidFill>
                  <a:srgbClr val="002F4A"/>
                </a:solidFill>
                <a:latin typeface="Poppins"/>
                <a:ea typeface="Poppins"/>
                <a:cs typeface="Poppins"/>
                <a:sym typeface="Poppins"/>
              </a:rPr>
              <a:t>Mientras exploras: </a:t>
            </a:r>
            <a:r>
              <a:rPr lang="es" sz="3300" b="0" i="0" u="none" strike="noStrike" cap="none">
                <a:solidFill>
                  <a:srgbClr val="002F4A"/>
                </a:solidFill>
                <a:latin typeface="Poppins"/>
                <a:ea typeface="Poppins"/>
                <a:cs typeface="Poppins"/>
                <a:sym typeface="Poppins"/>
              </a:rPr>
              <a:t>¿Qué es lo que te entusiasma de MagicSchool? ¿Qué quieres probar?</a:t>
            </a:r>
            <a:endParaRPr sz="2400" b="0" i="0" u="none" strike="noStrike" cap="none">
              <a:solidFill>
                <a:srgbClr val="002F4A"/>
              </a:solidFill>
              <a:latin typeface="Poppins"/>
              <a:ea typeface="Poppins"/>
              <a:cs typeface="Poppins"/>
              <a:sym typeface="Poppins"/>
            </a:endParaRPr>
          </a:p>
        </p:txBody>
      </p:sp>
      <p:cxnSp>
        <p:nvCxnSpPr>
          <p:cNvPr id="180" name="Google Shape;180;p5"/>
          <p:cNvCxnSpPr/>
          <p:nvPr/>
        </p:nvCxnSpPr>
        <p:spPr>
          <a:xfrm>
            <a:off x="1093750" y="1894175"/>
            <a:ext cx="11306700" cy="0"/>
          </a:xfrm>
          <a:prstGeom prst="straightConnector1">
            <a:avLst/>
          </a:prstGeom>
          <a:noFill/>
          <a:ln w="114300" cap="flat" cmpd="sng">
            <a:solidFill>
              <a:srgbClr val="5F26FC"/>
            </a:solidFill>
            <a:prstDash val="solid"/>
            <a:round/>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6"/>
          <p:cNvSpPr txBox="1"/>
          <p:nvPr/>
        </p:nvSpPr>
        <p:spPr>
          <a:xfrm>
            <a:off x="914400" y="289025"/>
            <a:ext cx="7836000" cy="1374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200"/>
              <a:buFont typeface="Arial"/>
              <a:buNone/>
            </a:pPr>
            <a:endParaRPr sz="5200" b="1" i="0" u="none" strike="noStrike" cap="none">
              <a:solidFill>
                <a:srgbClr val="000000"/>
              </a:solidFill>
              <a:latin typeface="Poppins"/>
              <a:ea typeface="Poppins"/>
              <a:cs typeface="Poppins"/>
              <a:sym typeface="Poppins"/>
            </a:endParaRPr>
          </a:p>
        </p:txBody>
      </p:sp>
      <p:sp>
        <p:nvSpPr>
          <p:cNvPr id="186" name="Google Shape;186;p6"/>
          <p:cNvSpPr txBox="1"/>
          <p:nvPr/>
        </p:nvSpPr>
        <p:spPr>
          <a:xfrm>
            <a:off x="356874" y="1506050"/>
            <a:ext cx="17459177" cy="171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s" sz="2800" b="0" i="0" u="none" strike="noStrike" cap="none" dirty="0">
                <a:solidFill>
                  <a:srgbClr val="000000"/>
                </a:solidFill>
                <a:latin typeface="Poppins"/>
                <a:ea typeface="Poppins"/>
                <a:cs typeface="Poppins"/>
                <a:sym typeface="Poppins"/>
              </a:rPr>
              <a:t>MagicSchool es un conjunto de más de 60 herramientas impulsadas por IA fáciles de usar que ayudan a planificar lecciones, diferenciar, comunicar y más. ¡Casi cualquiera que trabaje en una escuela puede encontrar algo que le guste de MagicSchool!</a:t>
            </a:r>
            <a:endParaRPr sz="1800" b="0" i="0" u="none" strike="noStrike" cap="none" dirty="0">
              <a:solidFill>
                <a:srgbClr val="000000"/>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600"/>
              <a:buFont typeface="Arial"/>
              <a:buNone/>
            </a:pPr>
            <a:endParaRPr sz="2800" b="0" i="0" u="none" strike="noStrike" cap="none" dirty="0">
              <a:solidFill>
                <a:srgbClr val="000000"/>
              </a:solidFill>
              <a:latin typeface="Poppins"/>
              <a:ea typeface="Poppins"/>
              <a:cs typeface="Poppins"/>
              <a:sym typeface="Poppins"/>
            </a:endParaRPr>
          </a:p>
        </p:txBody>
      </p:sp>
      <p:sp>
        <p:nvSpPr>
          <p:cNvPr id="187" name="Google Shape;187;p6"/>
          <p:cNvSpPr txBox="1">
            <a:spLocks noGrp="1"/>
          </p:cNvSpPr>
          <p:nvPr>
            <p:ph type="body" idx="2"/>
          </p:nvPr>
        </p:nvSpPr>
        <p:spPr>
          <a:xfrm>
            <a:off x="981000" y="231800"/>
            <a:ext cx="16478400" cy="1027800"/>
          </a:xfrm>
          <a:prstGeom prst="rect">
            <a:avLst/>
          </a:prstGeom>
          <a:noFill/>
          <a:ln>
            <a:noFill/>
          </a:ln>
        </p:spPr>
        <p:txBody>
          <a:bodyPr spcFirstLastPara="1" wrap="square" lIns="38100" tIns="38100" rIns="38100" bIns="38100" anchor="t" anchorCtr="0">
            <a:noAutofit/>
          </a:bodyPr>
          <a:lstStyle/>
          <a:p>
            <a:pPr marL="0" lvl="0" indent="0" algn="l" rtl="0">
              <a:lnSpc>
                <a:spcPct val="100000"/>
              </a:lnSpc>
              <a:spcBef>
                <a:spcPts val="0"/>
              </a:spcBef>
              <a:spcAft>
                <a:spcPts val="0"/>
              </a:spcAft>
              <a:buSzPts val="4200"/>
              <a:buNone/>
            </a:pPr>
            <a:r>
              <a:rPr lang="es" sz="5200">
                <a:solidFill>
                  <a:schemeClr val="dk1"/>
                </a:solidFill>
                <a:latin typeface="Poppins"/>
                <a:ea typeface="Poppins"/>
                <a:cs typeface="Poppins"/>
                <a:sym typeface="Poppins"/>
              </a:rPr>
              <a:t>¿Qué es la Escuela Mágica?</a:t>
            </a:r>
            <a:r>
              <a:rPr lang="es" sz="5200">
                <a:latin typeface="Poppins"/>
                <a:ea typeface="Poppins"/>
                <a:cs typeface="Poppins"/>
                <a:sym typeface="Poppins"/>
              </a:rPr>
              <a:t> </a:t>
            </a:r>
            <a:endParaRPr sz="5200">
              <a:solidFill>
                <a:schemeClr val="dk1"/>
              </a:solidFill>
              <a:latin typeface="Poppins"/>
              <a:ea typeface="Poppins"/>
              <a:cs typeface="Poppins"/>
              <a:sym typeface="Poppins"/>
            </a:endParaRPr>
          </a:p>
        </p:txBody>
      </p:sp>
      <p:cxnSp>
        <p:nvCxnSpPr>
          <p:cNvPr id="188" name="Google Shape;188;p6"/>
          <p:cNvCxnSpPr/>
          <p:nvPr/>
        </p:nvCxnSpPr>
        <p:spPr>
          <a:xfrm>
            <a:off x="1074375" y="1138075"/>
            <a:ext cx="7301100" cy="11400"/>
          </a:xfrm>
          <a:prstGeom prst="straightConnector1">
            <a:avLst/>
          </a:prstGeom>
          <a:noFill/>
          <a:ln w="114300" cap="flat" cmpd="sng">
            <a:solidFill>
              <a:srgbClr val="5F26FC"/>
            </a:solidFill>
            <a:prstDash val="solid"/>
            <a:round/>
            <a:headEnd type="none" w="sm" len="sm"/>
            <a:tailEnd type="none" w="sm" len="sm"/>
          </a:ln>
        </p:spPr>
      </p:cxnSp>
      <p:pic>
        <p:nvPicPr>
          <p:cNvPr id="189" name="Google Shape;189;p6"/>
          <p:cNvPicPr preferRelativeResize="0"/>
          <p:nvPr/>
        </p:nvPicPr>
        <p:blipFill rotWithShape="1">
          <a:blip r:embed="rId3">
            <a:alphaModFix/>
          </a:blip>
          <a:srcRect/>
          <a:stretch/>
        </p:blipFill>
        <p:spPr>
          <a:xfrm>
            <a:off x="356875" y="3282900"/>
            <a:ext cx="17726644" cy="6498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7"/>
          <p:cNvSpPr txBox="1">
            <a:spLocks noGrp="1"/>
          </p:cNvSpPr>
          <p:nvPr>
            <p:ph type="title"/>
          </p:nvPr>
        </p:nvSpPr>
        <p:spPr>
          <a:xfrm>
            <a:off x="672000" y="3808063"/>
            <a:ext cx="8078400" cy="1500000"/>
          </a:xfrm>
          <a:prstGeom prst="rect">
            <a:avLst/>
          </a:prstGeom>
          <a:noFill/>
          <a:ln>
            <a:noFill/>
          </a:ln>
        </p:spPr>
        <p:txBody>
          <a:bodyPr spcFirstLastPara="1" wrap="square" lIns="38100" tIns="38100" rIns="38100" bIns="38100" anchor="t" anchorCtr="0">
            <a:noAutofit/>
          </a:bodyPr>
          <a:lstStyle/>
          <a:p>
            <a:pPr marL="0" lvl="0" indent="0" algn="l" rtl="0">
              <a:lnSpc>
                <a:spcPct val="100000"/>
              </a:lnSpc>
              <a:spcBef>
                <a:spcPts val="0"/>
              </a:spcBef>
              <a:spcAft>
                <a:spcPts val="0"/>
              </a:spcAft>
              <a:buClr>
                <a:schemeClr val="dk1"/>
              </a:buClr>
              <a:buSzPts val="2000"/>
              <a:buFont typeface="Arial"/>
              <a:buNone/>
            </a:pPr>
            <a:r>
              <a:rPr lang="es" sz="3100" b="1"/>
              <a:t>Diferenciarse para el éxito</a:t>
            </a:r>
            <a:endParaRPr sz="3100" b="1"/>
          </a:p>
          <a:p>
            <a:pPr marL="0" lvl="0" indent="0" algn="l" rtl="0">
              <a:lnSpc>
                <a:spcPct val="100000"/>
              </a:lnSpc>
              <a:spcBef>
                <a:spcPts val="0"/>
              </a:spcBef>
              <a:spcAft>
                <a:spcPts val="0"/>
              </a:spcAft>
              <a:buSzPts val="2000"/>
              <a:buNone/>
            </a:pPr>
            <a:r>
              <a:rPr lang="es" sz="3100"/>
              <a:t>Ajustar los textos y materiales para satisfacer las necesidades de instrucción de los estudiantes.</a:t>
            </a:r>
            <a:endParaRPr sz="3100" b="1"/>
          </a:p>
        </p:txBody>
      </p:sp>
      <p:sp>
        <p:nvSpPr>
          <p:cNvPr id="195" name="Google Shape;195;p7"/>
          <p:cNvSpPr txBox="1">
            <a:spLocks noGrp="1"/>
          </p:cNvSpPr>
          <p:nvPr>
            <p:ph type="title"/>
          </p:nvPr>
        </p:nvSpPr>
        <p:spPr>
          <a:xfrm>
            <a:off x="672000" y="5758388"/>
            <a:ext cx="8078400" cy="1500000"/>
          </a:xfrm>
          <a:prstGeom prst="rect">
            <a:avLst/>
          </a:prstGeom>
          <a:noFill/>
          <a:ln>
            <a:noFill/>
          </a:ln>
        </p:spPr>
        <p:txBody>
          <a:bodyPr spcFirstLastPara="1" wrap="square" lIns="38100" tIns="38100" rIns="38100" bIns="38100" anchor="ctr" anchorCtr="0">
            <a:noAutofit/>
          </a:bodyPr>
          <a:lstStyle/>
          <a:p>
            <a:pPr marL="0" lvl="0" indent="0" algn="l" rtl="0">
              <a:lnSpc>
                <a:spcPct val="80000"/>
              </a:lnSpc>
              <a:spcBef>
                <a:spcPts val="0"/>
              </a:spcBef>
              <a:spcAft>
                <a:spcPts val="0"/>
              </a:spcAft>
              <a:buSzPts val="2000"/>
              <a:buNone/>
            </a:pPr>
            <a:r>
              <a:rPr lang="es" sz="3100" b="1"/>
              <a:t>Involucrar a las familias y las comunidades</a:t>
            </a:r>
            <a:endParaRPr sz="3100" b="1"/>
          </a:p>
          <a:p>
            <a:pPr marL="0" lvl="0" indent="0" algn="l" rtl="0">
              <a:lnSpc>
                <a:spcPct val="100000"/>
              </a:lnSpc>
              <a:spcBef>
                <a:spcPts val="0"/>
              </a:spcBef>
              <a:spcAft>
                <a:spcPts val="0"/>
              </a:spcAft>
              <a:buSzPts val="2000"/>
              <a:buNone/>
            </a:pPr>
            <a:r>
              <a:rPr lang="es" sz="3100"/>
              <a:t>Generar correos electrónicos y boletines para comunicarse con las familias de los estudiantes.</a:t>
            </a:r>
            <a:endParaRPr sz="3100"/>
          </a:p>
        </p:txBody>
      </p:sp>
      <p:sp>
        <p:nvSpPr>
          <p:cNvPr id="196" name="Google Shape;196;p7"/>
          <p:cNvSpPr txBox="1">
            <a:spLocks noGrp="1"/>
          </p:cNvSpPr>
          <p:nvPr>
            <p:ph type="title"/>
          </p:nvPr>
        </p:nvSpPr>
        <p:spPr>
          <a:xfrm>
            <a:off x="672000" y="7708725"/>
            <a:ext cx="8078400" cy="1918500"/>
          </a:xfrm>
          <a:prstGeom prst="rect">
            <a:avLst/>
          </a:prstGeom>
          <a:noFill/>
          <a:ln>
            <a:noFill/>
          </a:ln>
        </p:spPr>
        <p:txBody>
          <a:bodyPr spcFirstLastPara="1" wrap="square" lIns="38100" tIns="38100" rIns="38100" bIns="38100" anchor="t" anchorCtr="0">
            <a:noAutofit/>
          </a:bodyPr>
          <a:lstStyle/>
          <a:p>
            <a:pPr marL="0" lvl="0" indent="0" algn="l" rtl="0">
              <a:lnSpc>
                <a:spcPct val="80000"/>
              </a:lnSpc>
              <a:spcBef>
                <a:spcPts val="0"/>
              </a:spcBef>
              <a:spcAft>
                <a:spcPts val="0"/>
              </a:spcAft>
              <a:buSzPts val="2000"/>
              <a:buNone/>
            </a:pPr>
            <a:r>
              <a:rPr lang="es" sz="3100" b="1"/>
              <a:t>Generar contenido original</a:t>
            </a:r>
            <a:endParaRPr sz="3100" b="1"/>
          </a:p>
          <a:p>
            <a:pPr marL="0" lvl="0" indent="0" algn="l" rtl="0">
              <a:lnSpc>
                <a:spcPct val="100000"/>
              </a:lnSpc>
              <a:spcBef>
                <a:spcPts val="0"/>
              </a:spcBef>
              <a:spcAft>
                <a:spcPts val="0"/>
              </a:spcAft>
              <a:buSzPts val="2000"/>
              <a:buNone/>
            </a:pPr>
            <a:r>
              <a:rPr lang="es" sz="3100"/>
              <a:t>Cree contenido atractivo, relevante y personalizado para sus estudiantes.</a:t>
            </a:r>
            <a:endParaRPr sz="3100"/>
          </a:p>
        </p:txBody>
      </p:sp>
      <p:sp>
        <p:nvSpPr>
          <p:cNvPr id="197" name="Google Shape;197;p7"/>
          <p:cNvSpPr txBox="1">
            <a:spLocks noGrp="1"/>
          </p:cNvSpPr>
          <p:nvPr>
            <p:ph type="title"/>
          </p:nvPr>
        </p:nvSpPr>
        <p:spPr>
          <a:xfrm>
            <a:off x="672000" y="1857738"/>
            <a:ext cx="8078400" cy="1500000"/>
          </a:xfrm>
          <a:prstGeom prst="rect">
            <a:avLst/>
          </a:prstGeom>
          <a:noFill/>
          <a:ln>
            <a:noFill/>
          </a:ln>
        </p:spPr>
        <p:txBody>
          <a:bodyPr spcFirstLastPara="1" wrap="square" lIns="38100" tIns="38100" rIns="38100" bIns="38100" anchor="t" anchorCtr="0">
            <a:noAutofit/>
          </a:bodyPr>
          <a:lstStyle/>
          <a:p>
            <a:pPr marL="0" lvl="0" indent="0" algn="l" rtl="0">
              <a:lnSpc>
                <a:spcPct val="100000"/>
              </a:lnSpc>
              <a:spcBef>
                <a:spcPts val="0"/>
              </a:spcBef>
              <a:spcAft>
                <a:spcPts val="0"/>
              </a:spcAft>
              <a:buSzPts val="2000"/>
              <a:buNone/>
            </a:pPr>
            <a:r>
              <a:rPr lang="es" sz="3100" b="1"/>
              <a:t>Crear materiales educativos</a:t>
            </a:r>
            <a:endParaRPr sz="3100" b="1"/>
          </a:p>
          <a:p>
            <a:pPr marL="0" lvl="0" indent="0" algn="l" rtl="0">
              <a:lnSpc>
                <a:spcPct val="100000"/>
              </a:lnSpc>
              <a:spcBef>
                <a:spcPts val="0"/>
              </a:spcBef>
              <a:spcAft>
                <a:spcPts val="0"/>
              </a:spcAft>
              <a:buSzPts val="2000"/>
              <a:buNone/>
            </a:pPr>
            <a:r>
              <a:rPr lang="es" sz="3100"/>
              <a:t>Cree planes de lecciones, rúbricas y evaluaciones personalizados que coincidan con sus objetivos.</a:t>
            </a:r>
            <a:endParaRPr sz="3100"/>
          </a:p>
        </p:txBody>
      </p:sp>
      <p:sp>
        <p:nvSpPr>
          <p:cNvPr id="198" name="Google Shape;198;p7"/>
          <p:cNvSpPr txBox="1"/>
          <p:nvPr/>
        </p:nvSpPr>
        <p:spPr>
          <a:xfrm>
            <a:off x="914400" y="289025"/>
            <a:ext cx="7836000" cy="1374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200"/>
              <a:buFont typeface="Arial"/>
              <a:buNone/>
            </a:pPr>
            <a:endParaRPr sz="5200" b="1" i="0" u="none" strike="noStrike" cap="none">
              <a:solidFill>
                <a:srgbClr val="000000"/>
              </a:solidFill>
              <a:latin typeface="Poppins"/>
              <a:ea typeface="Poppins"/>
              <a:cs typeface="Poppins"/>
              <a:sym typeface="Poppins"/>
            </a:endParaRPr>
          </a:p>
        </p:txBody>
      </p:sp>
      <p:sp>
        <p:nvSpPr>
          <p:cNvPr id="199" name="Google Shape;199;p7"/>
          <p:cNvSpPr txBox="1">
            <a:spLocks noGrp="1"/>
          </p:cNvSpPr>
          <p:nvPr>
            <p:ph type="body" idx="2"/>
          </p:nvPr>
        </p:nvSpPr>
        <p:spPr>
          <a:xfrm>
            <a:off x="672000" y="205250"/>
            <a:ext cx="16478400" cy="1027800"/>
          </a:xfrm>
          <a:prstGeom prst="rect">
            <a:avLst/>
          </a:prstGeom>
          <a:noFill/>
          <a:ln>
            <a:noFill/>
          </a:ln>
        </p:spPr>
        <p:txBody>
          <a:bodyPr spcFirstLastPara="1" wrap="square" lIns="38100" tIns="38100" rIns="38100" bIns="38100" anchor="t" anchorCtr="0">
            <a:noAutofit/>
          </a:bodyPr>
          <a:lstStyle/>
          <a:p>
            <a:pPr marL="0" lvl="0" indent="0" algn="l" rtl="0">
              <a:lnSpc>
                <a:spcPct val="100000"/>
              </a:lnSpc>
              <a:spcBef>
                <a:spcPts val="0"/>
              </a:spcBef>
              <a:spcAft>
                <a:spcPts val="0"/>
              </a:spcAft>
              <a:buSzPts val="4200"/>
              <a:buNone/>
            </a:pPr>
            <a:r>
              <a:rPr lang="es" sz="5200">
                <a:solidFill>
                  <a:schemeClr val="dk1"/>
                </a:solidFill>
                <a:latin typeface="Poppins"/>
                <a:ea typeface="Poppins"/>
                <a:cs typeface="Poppins"/>
                <a:sym typeface="Poppins"/>
              </a:rPr>
              <a:t>¿Cómo puede la IA de MagicSchool ayudar a los profesores?</a:t>
            </a:r>
            <a:r>
              <a:rPr lang="es" sz="5200">
                <a:latin typeface="Poppins"/>
                <a:ea typeface="Poppins"/>
                <a:cs typeface="Poppins"/>
                <a:sym typeface="Poppins"/>
              </a:rPr>
              <a:t> </a:t>
            </a:r>
            <a:endParaRPr sz="5200">
              <a:solidFill>
                <a:schemeClr val="dk1"/>
              </a:solidFill>
              <a:latin typeface="Poppins"/>
              <a:ea typeface="Poppins"/>
              <a:cs typeface="Poppins"/>
              <a:sym typeface="Poppins"/>
            </a:endParaRPr>
          </a:p>
        </p:txBody>
      </p:sp>
      <p:cxnSp>
        <p:nvCxnSpPr>
          <p:cNvPr id="200" name="Google Shape;200;p7"/>
          <p:cNvCxnSpPr/>
          <p:nvPr/>
        </p:nvCxnSpPr>
        <p:spPr>
          <a:xfrm>
            <a:off x="739000" y="1152050"/>
            <a:ext cx="13976400" cy="0"/>
          </a:xfrm>
          <a:prstGeom prst="straightConnector1">
            <a:avLst/>
          </a:prstGeom>
          <a:noFill/>
          <a:ln w="114300" cap="flat" cmpd="sng">
            <a:solidFill>
              <a:srgbClr val="5F26FC"/>
            </a:solidFill>
            <a:prstDash val="solid"/>
            <a:round/>
            <a:headEnd type="none" w="sm" len="sm"/>
            <a:tailEnd type="none" w="sm" len="sm"/>
          </a:ln>
        </p:spPr>
      </p:cxnSp>
      <p:cxnSp>
        <p:nvCxnSpPr>
          <p:cNvPr id="201" name="Google Shape;201;p7"/>
          <p:cNvCxnSpPr/>
          <p:nvPr/>
        </p:nvCxnSpPr>
        <p:spPr>
          <a:xfrm>
            <a:off x="739000" y="3576800"/>
            <a:ext cx="17204100" cy="0"/>
          </a:xfrm>
          <a:prstGeom prst="straightConnector1">
            <a:avLst/>
          </a:prstGeom>
          <a:noFill/>
          <a:ln w="9525" cap="flat" cmpd="sng">
            <a:solidFill>
              <a:schemeClr val="dk2"/>
            </a:solidFill>
            <a:prstDash val="solid"/>
            <a:round/>
            <a:headEnd type="none" w="sm" len="sm"/>
            <a:tailEnd type="none" w="sm" len="sm"/>
          </a:ln>
        </p:spPr>
      </p:cxnSp>
      <p:cxnSp>
        <p:nvCxnSpPr>
          <p:cNvPr id="202" name="Google Shape;202;p7"/>
          <p:cNvCxnSpPr/>
          <p:nvPr/>
        </p:nvCxnSpPr>
        <p:spPr>
          <a:xfrm>
            <a:off x="739000" y="5606275"/>
            <a:ext cx="17204100" cy="0"/>
          </a:xfrm>
          <a:prstGeom prst="straightConnector1">
            <a:avLst/>
          </a:prstGeom>
          <a:noFill/>
          <a:ln w="9525" cap="flat" cmpd="sng">
            <a:solidFill>
              <a:schemeClr val="dk2"/>
            </a:solidFill>
            <a:prstDash val="solid"/>
            <a:round/>
            <a:headEnd type="none" w="sm" len="sm"/>
            <a:tailEnd type="none" w="sm" len="sm"/>
          </a:ln>
        </p:spPr>
      </p:cxnSp>
      <p:cxnSp>
        <p:nvCxnSpPr>
          <p:cNvPr id="203" name="Google Shape;203;p7"/>
          <p:cNvCxnSpPr/>
          <p:nvPr/>
        </p:nvCxnSpPr>
        <p:spPr>
          <a:xfrm>
            <a:off x="739000" y="7547100"/>
            <a:ext cx="17204100" cy="0"/>
          </a:xfrm>
          <a:prstGeom prst="straightConnector1">
            <a:avLst/>
          </a:prstGeom>
          <a:noFill/>
          <a:ln w="9525" cap="flat" cmpd="sng">
            <a:solidFill>
              <a:schemeClr val="dk2"/>
            </a:solidFill>
            <a:prstDash val="solid"/>
            <a:round/>
            <a:headEnd type="none" w="sm" len="sm"/>
            <a:tailEnd type="none" w="sm" len="sm"/>
          </a:ln>
        </p:spPr>
      </p:cxnSp>
      <p:pic>
        <p:nvPicPr>
          <p:cNvPr id="204" name="Google Shape;204;p7"/>
          <p:cNvPicPr preferRelativeResize="0"/>
          <p:nvPr/>
        </p:nvPicPr>
        <p:blipFill rotWithShape="1">
          <a:blip r:embed="rId3">
            <a:alphaModFix/>
          </a:blip>
          <a:srcRect/>
          <a:stretch/>
        </p:blipFill>
        <p:spPr>
          <a:xfrm>
            <a:off x="10253500" y="1779500"/>
            <a:ext cx="6572250" cy="1657350"/>
          </a:xfrm>
          <a:prstGeom prst="rect">
            <a:avLst/>
          </a:prstGeom>
          <a:noFill/>
          <a:ln>
            <a:noFill/>
          </a:ln>
        </p:spPr>
      </p:pic>
      <p:pic>
        <p:nvPicPr>
          <p:cNvPr id="205" name="Google Shape;205;p7"/>
          <p:cNvPicPr preferRelativeResize="0"/>
          <p:nvPr/>
        </p:nvPicPr>
        <p:blipFill rotWithShape="1">
          <a:blip r:embed="rId4">
            <a:alphaModFix/>
          </a:blip>
          <a:srcRect/>
          <a:stretch/>
        </p:blipFill>
        <p:spPr>
          <a:xfrm>
            <a:off x="10253500" y="3799463"/>
            <a:ext cx="6572251" cy="1584148"/>
          </a:xfrm>
          <a:prstGeom prst="rect">
            <a:avLst/>
          </a:prstGeom>
          <a:noFill/>
          <a:ln>
            <a:noFill/>
          </a:ln>
        </p:spPr>
      </p:pic>
      <p:pic>
        <p:nvPicPr>
          <p:cNvPr id="206" name="Google Shape;206;p7"/>
          <p:cNvPicPr preferRelativeResize="0"/>
          <p:nvPr/>
        </p:nvPicPr>
        <p:blipFill rotWithShape="1">
          <a:blip r:embed="rId5">
            <a:alphaModFix/>
          </a:blip>
          <a:srcRect/>
          <a:stretch/>
        </p:blipFill>
        <p:spPr>
          <a:xfrm>
            <a:off x="10177300" y="5752750"/>
            <a:ext cx="6815066" cy="1657350"/>
          </a:xfrm>
          <a:prstGeom prst="rect">
            <a:avLst/>
          </a:prstGeom>
          <a:noFill/>
          <a:ln>
            <a:noFill/>
          </a:ln>
        </p:spPr>
      </p:pic>
      <p:pic>
        <p:nvPicPr>
          <p:cNvPr id="207" name="Google Shape;207;p7"/>
          <p:cNvPicPr preferRelativeResize="0"/>
          <p:nvPr/>
        </p:nvPicPr>
        <p:blipFill rotWithShape="1">
          <a:blip r:embed="rId6">
            <a:alphaModFix/>
          </a:blip>
          <a:srcRect/>
          <a:stretch/>
        </p:blipFill>
        <p:spPr>
          <a:xfrm>
            <a:off x="10177300" y="7684100"/>
            <a:ext cx="6815075" cy="17103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8"/>
          <p:cNvSpPr txBox="1">
            <a:spLocks noGrp="1"/>
          </p:cNvSpPr>
          <p:nvPr>
            <p:ph type="body" idx="2"/>
          </p:nvPr>
        </p:nvSpPr>
        <p:spPr>
          <a:xfrm>
            <a:off x="904800" y="356050"/>
            <a:ext cx="16478400" cy="1027800"/>
          </a:xfrm>
          <a:prstGeom prst="rect">
            <a:avLst/>
          </a:prstGeom>
          <a:noFill/>
          <a:ln>
            <a:noFill/>
          </a:ln>
        </p:spPr>
        <p:txBody>
          <a:bodyPr spcFirstLastPara="1" wrap="square" lIns="38100" tIns="38100" rIns="38100" bIns="38100" anchor="t" anchorCtr="0">
            <a:noAutofit/>
          </a:bodyPr>
          <a:lstStyle/>
          <a:p>
            <a:pPr marL="0" lvl="0" indent="0" algn="l" rtl="0">
              <a:lnSpc>
                <a:spcPct val="100000"/>
              </a:lnSpc>
              <a:spcBef>
                <a:spcPts val="0"/>
              </a:spcBef>
              <a:spcAft>
                <a:spcPts val="0"/>
              </a:spcAft>
              <a:buSzPts val="4200"/>
              <a:buNone/>
            </a:pPr>
            <a:r>
              <a:rPr lang="es" sz="5200">
                <a:solidFill>
                  <a:schemeClr val="dk1"/>
                </a:solidFill>
                <a:latin typeface="Poppins"/>
                <a:ea typeface="Poppins"/>
                <a:cs typeface="Poppins"/>
                <a:sym typeface="Poppins"/>
              </a:rPr>
              <a:t>Mejores prácticas para utilizar la IA</a:t>
            </a:r>
            <a:endParaRPr sz="5200">
              <a:solidFill>
                <a:schemeClr val="dk1"/>
              </a:solidFill>
              <a:latin typeface="Poppins"/>
              <a:ea typeface="Poppins"/>
              <a:cs typeface="Poppins"/>
              <a:sym typeface="Poppins"/>
            </a:endParaRPr>
          </a:p>
        </p:txBody>
      </p:sp>
      <p:sp>
        <p:nvSpPr>
          <p:cNvPr id="213" name="Google Shape;213;p8"/>
          <p:cNvSpPr txBox="1"/>
          <p:nvPr/>
        </p:nvSpPr>
        <p:spPr>
          <a:xfrm>
            <a:off x="14805175" y="4638250"/>
            <a:ext cx="3000000" cy="338700"/>
          </a:xfrm>
          <a:prstGeom prst="rect">
            <a:avLst/>
          </a:prstGeom>
          <a:noFill/>
          <a:ln>
            <a:noFill/>
          </a:ln>
        </p:spPr>
        <p:txBody>
          <a:bodyPr spcFirstLastPara="1" wrap="square" lIns="91425" tIns="91425" rIns="91425" bIns="91425" anchor="t" anchorCtr="0">
            <a:spAutoFit/>
          </a:bodyPr>
          <a:lstStyle/>
          <a:p>
            <a:pPr marL="457200" marR="0" lvl="0" indent="-292100" algn="l" rtl="0">
              <a:lnSpc>
                <a:spcPct val="115000"/>
              </a:lnSpc>
              <a:spcBef>
                <a:spcPts val="1000"/>
              </a:spcBef>
              <a:spcAft>
                <a:spcPts val="0"/>
              </a:spcAft>
              <a:buClr>
                <a:srgbClr val="333333"/>
              </a:buClr>
              <a:buSzPts val="1000"/>
              <a:buFont typeface="Arial"/>
              <a:buAutoNum type="arabicPeriod"/>
            </a:pPr>
            <a:endParaRPr sz="1000" b="0" i="0" u="none" strike="noStrike" cap="none">
              <a:solidFill>
                <a:srgbClr val="333333"/>
              </a:solidFill>
              <a:latin typeface="Arial"/>
              <a:ea typeface="Arial"/>
              <a:cs typeface="Arial"/>
              <a:sym typeface="Arial"/>
            </a:endParaRPr>
          </a:p>
        </p:txBody>
      </p:sp>
      <p:sp>
        <p:nvSpPr>
          <p:cNvPr id="214" name="Google Shape;214;p8"/>
          <p:cNvSpPr txBox="1"/>
          <p:nvPr/>
        </p:nvSpPr>
        <p:spPr>
          <a:xfrm>
            <a:off x="354725" y="1666550"/>
            <a:ext cx="17933400" cy="7617600"/>
          </a:xfrm>
          <a:prstGeom prst="rect">
            <a:avLst/>
          </a:prstGeom>
          <a:noFill/>
          <a:ln>
            <a:noFill/>
          </a:ln>
        </p:spPr>
        <p:txBody>
          <a:bodyPr spcFirstLastPara="1" wrap="square" lIns="91425" tIns="91425" rIns="91425" bIns="91425" anchor="t" anchorCtr="0">
            <a:noAutofit/>
          </a:bodyPr>
          <a:lstStyle/>
          <a:p>
            <a:pPr marL="457200" marR="0" lvl="0" indent="-450850" algn="l" rtl="0">
              <a:lnSpc>
                <a:spcPct val="100000"/>
              </a:lnSpc>
              <a:spcBef>
                <a:spcPts val="0"/>
              </a:spcBef>
              <a:spcAft>
                <a:spcPts val="0"/>
              </a:spcAft>
              <a:buClr>
                <a:schemeClr val="dk1"/>
              </a:buClr>
              <a:buSzPts val="3500"/>
              <a:buFont typeface="Poppins"/>
              <a:buChar char="●"/>
            </a:pPr>
            <a:r>
              <a:rPr lang="es" sz="3500" b="1" i="0" u="none" strike="noStrike" cap="none">
                <a:solidFill>
                  <a:schemeClr val="dk1"/>
                </a:solidFill>
                <a:latin typeface="Poppins"/>
                <a:ea typeface="Poppins"/>
                <a:cs typeface="Poppins"/>
                <a:sym typeface="Poppins"/>
              </a:rPr>
              <a:t>Verifique el sesgo y la precisión: </a:t>
            </a:r>
            <a:r>
              <a:rPr lang="es" sz="3500" b="0" i="0" u="none" strike="noStrike" cap="none">
                <a:solidFill>
                  <a:schemeClr val="dk1"/>
                </a:solidFill>
                <a:latin typeface="Poppins"/>
                <a:ea typeface="Poppins"/>
                <a:cs typeface="Poppins"/>
                <a:sym typeface="Poppins"/>
              </a:rPr>
              <a:t>en ocasiones, la IA puede producir contenido sesgado o incorrecto. Siempre verifique dos veces antes de compartir con los estudiantes.</a:t>
            </a:r>
            <a:br>
              <a:rPr lang="en-US" sz="3500" b="0" i="0" u="none" strike="noStrike" cap="none">
                <a:solidFill>
                  <a:schemeClr val="dk1"/>
                </a:solidFill>
                <a:latin typeface="Poppins"/>
                <a:ea typeface="Poppins"/>
                <a:cs typeface="Poppins"/>
                <a:sym typeface="Poppins"/>
              </a:rPr>
            </a:br>
            <a:endParaRPr sz="3500" b="0" i="0" u="none" strike="noStrike" cap="none">
              <a:solidFill>
                <a:schemeClr val="dk1"/>
              </a:solidFill>
              <a:latin typeface="Poppins"/>
              <a:ea typeface="Poppins"/>
              <a:cs typeface="Poppins"/>
              <a:sym typeface="Poppins"/>
            </a:endParaRPr>
          </a:p>
          <a:p>
            <a:pPr marL="457200" marR="0" lvl="0" indent="-450850" algn="l" rtl="0">
              <a:lnSpc>
                <a:spcPct val="100000"/>
              </a:lnSpc>
              <a:spcBef>
                <a:spcPts val="0"/>
              </a:spcBef>
              <a:spcAft>
                <a:spcPts val="0"/>
              </a:spcAft>
              <a:buClr>
                <a:schemeClr val="dk1"/>
              </a:buClr>
              <a:buSzPts val="3500"/>
              <a:buFont typeface="Poppins"/>
              <a:buChar char="●"/>
            </a:pPr>
            <a:r>
              <a:rPr lang="es" sz="3500" b="1" i="0" u="none" strike="noStrike" cap="none">
                <a:solidFill>
                  <a:schemeClr val="dk1"/>
                </a:solidFill>
                <a:latin typeface="Poppins"/>
                <a:ea typeface="Poppins"/>
                <a:cs typeface="Poppins"/>
                <a:sym typeface="Poppins"/>
              </a:rPr>
              <a:t>El enfoque 80-20: </a:t>
            </a:r>
            <a:r>
              <a:rPr lang="es" sz="3500" b="0" i="0" u="none" strike="noStrike" cap="none">
                <a:solidFill>
                  <a:schemeClr val="dk1"/>
                </a:solidFill>
                <a:latin typeface="Poppins"/>
                <a:ea typeface="Poppins"/>
                <a:cs typeface="Poppins"/>
                <a:sym typeface="Poppins"/>
              </a:rPr>
              <a:t>utilice la IA para el trabajo inicial, pero asegúrese de agregar el toque final, revise el sesgo y la precisión y contextualice adecuadamente el último 20 %.</a:t>
            </a:r>
            <a:br>
              <a:rPr lang="en-US" sz="3500" b="0" i="0" u="none" strike="noStrike" cap="none">
                <a:solidFill>
                  <a:schemeClr val="dk1"/>
                </a:solidFill>
                <a:latin typeface="Poppins"/>
                <a:ea typeface="Poppins"/>
                <a:cs typeface="Poppins"/>
                <a:sym typeface="Poppins"/>
              </a:rPr>
            </a:br>
            <a:endParaRPr sz="3500" b="0" i="0" u="none" strike="noStrike" cap="none">
              <a:solidFill>
                <a:schemeClr val="dk1"/>
              </a:solidFill>
              <a:latin typeface="Poppins"/>
              <a:ea typeface="Poppins"/>
              <a:cs typeface="Poppins"/>
              <a:sym typeface="Poppins"/>
            </a:endParaRPr>
          </a:p>
          <a:p>
            <a:pPr marL="457200" marR="0" lvl="0" indent="-450850" algn="l" rtl="0">
              <a:lnSpc>
                <a:spcPct val="100000"/>
              </a:lnSpc>
              <a:spcBef>
                <a:spcPts val="0"/>
              </a:spcBef>
              <a:spcAft>
                <a:spcPts val="0"/>
              </a:spcAft>
              <a:buClr>
                <a:schemeClr val="dk1"/>
              </a:buClr>
              <a:buSzPts val="3500"/>
              <a:buFont typeface="Poppins"/>
              <a:buChar char="●"/>
            </a:pPr>
            <a:r>
              <a:rPr lang="es" sz="3500" b="1" i="0" u="none" strike="noStrike" cap="none">
                <a:solidFill>
                  <a:schemeClr val="dk1"/>
                </a:solidFill>
                <a:latin typeface="Poppins"/>
                <a:ea typeface="Poppins"/>
                <a:cs typeface="Poppins"/>
                <a:sym typeface="Poppins"/>
              </a:rPr>
              <a:t>Su criterio importa: </a:t>
            </a:r>
            <a:r>
              <a:rPr lang="es" sz="3500" b="0" i="0" u="none" strike="noStrike" cap="none">
                <a:solidFill>
                  <a:schemeClr val="dk1"/>
                </a:solidFill>
                <a:latin typeface="Poppins"/>
                <a:ea typeface="Poppins"/>
                <a:cs typeface="Poppins"/>
                <a:sym typeface="Poppins"/>
              </a:rPr>
              <a:t>considere el contenido generado por IA como un punto de partida, no como una solución final. Siga siempre las pautas de su escuela.</a:t>
            </a:r>
            <a:br>
              <a:rPr lang="en-US" sz="3500" b="0" i="0" u="none" strike="noStrike" cap="none">
                <a:solidFill>
                  <a:schemeClr val="dk1"/>
                </a:solidFill>
                <a:latin typeface="Poppins"/>
                <a:ea typeface="Poppins"/>
                <a:cs typeface="Poppins"/>
                <a:sym typeface="Poppins"/>
              </a:rPr>
            </a:br>
            <a:endParaRPr sz="3500" b="0" i="0" u="none" strike="noStrike" cap="none">
              <a:solidFill>
                <a:schemeClr val="dk1"/>
              </a:solidFill>
              <a:latin typeface="Poppins"/>
              <a:ea typeface="Poppins"/>
              <a:cs typeface="Poppins"/>
              <a:sym typeface="Poppins"/>
            </a:endParaRPr>
          </a:p>
          <a:p>
            <a:pPr marL="457200" marR="0" lvl="0" indent="-450850" algn="l" rtl="0">
              <a:lnSpc>
                <a:spcPct val="100000"/>
              </a:lnSpc>
              <a:spcBef>
                <a:spcPts val="0"/>
              </a:spcBef>
              <a:spcAft>
                <a:spcPts val="0"/>
              </a:spcAft>
              <a:buClr>
                <a:schemeClr val="dk1"/>
              </a:buClr>
              <a:buSzPts val="3500"/>
              <a:buFont typeface="Poppins"/>
              <a:buChar char="●"/>
            </a:pPr>
            <a:r>
              <a:rPr lang="es" sz="3500" b="1" i="0" u="none" strike="noStrike" cap="none">
                <a:solidFill>
                  <a:schemeClr val="dk1"/>
                </a:solidFill>
                <a:latin typeface="Poppins"/>
                <a:ea typeface="Poppins"/>
                <a:cs typeface="Poppins"/>
                <a:sym typeface="Poppins"/>
              </a:rPr>
              <a:t>Conozca los límites: </a:t>
            </a:r>
            <a:r>
              <a:rPr lang="es" sz="3500" b="0" i="0" u="none" strike="noStrike" cap="none">
                <a:solidFill>
                  <a:schemeClr val="dk1"/>
                </a:solidFill>
                <a:latin typeface="Poppins"/>
                <a:ea typeface="Poppins"/>
                <a:cs typeface="Poppins"/>
                <a:sym typeface="Poppins"/>
              </a:rPr>
              <a:t>el conocimiento de nuestra IA se detiene en su última fecha de entrenamiento, por lo que es posible que los temas recientes no estén actualizados.</a:t>
            </a:r>
            <a:br>
              <a:rPr lang="en-US" sz="3500" b="0" i="0" u="none" strike="noStrike" cap="none">
                <a:solidFill>
                  <a:schemeClr val="dk1"/>
                </a:solidFill>
                <a:latin typeface="Poppins"/>
                <a:ea typeface="Poppins"/>
                <a:cs typeface="Poppins"/>
                <a:sym typeface="Poppins"/>
              </a:rPr>
            </a:br>
            <a:endParaRPr sz="3500" b="0" i="0" u="none" strike="noStrike" cap="none">
              <a:solidFill>
                <a:schemeClr val="dk1"/>
              </a:solidFill>
              <a:latin typeface="Poppins"/>
              <a:ea typeface="Poppins"/>
              <a:cs typeface="Poppins"/>
              <a:sym typeface="Poppins"/>
            </a:endParaRPr>
          </a:p>
          <a:p>
            <a:pPr marL="457200" marR="0" lvl="0" indent="-450850" algn="l" rtl="0">
              <a:lnSpc>
                <a:spcPct val="100000"/>
              </a:lnSpc>
              <a:spcBef>
                <a:spcPts val="0"/>
              </a:spcBef>
              <a:spcAft>
                <a:spcPts val="0"/>
              </a:spcAft>
              <a:buClr>
                <a:schemeClr val="dk1"/>
              </a:buClr>
              <a:buSzPts val="3500"/>
              <a:buFont typeface="Poppins"/>
              <a:buChar char="●"/>
            </a:pPr>
            <a:r>
              <a:rPr lang="es" sz="3500" b="1" i="0" u="none" strike="noStrike" cap="none">
                <a:solidFill>
                  <a:schemeClr val="dk1"/>
                </a:solidFill>
                <a:latin typeface="Poppins"/>
                <a:ea typeface="Poppins"/>
                <a:cs typeface="Poppins"/>
                <a:sym typeface="Poppins"/>
              </a:rPr>
              <a:t>Proteja la privacidad: </a:t>
            </a:r>
            <a:r>
              <a:rPr lang="es" sz="3500" b="0" i="0" u="none" strike="noStrike" cap="none">
                <a:solidFill>
                  <a:schemeClr val="dk1"/>
                </a:solidFill>
                <a:latin typeface="Poppins"/>
                <a:ea typeface="Poppins"/>
                <a:cs typeface="Poppins"/>
                <a:sym typeface="Poppins"/>
              </a:rPr>
              <a:t>no incluya datos personales de los estudiantes, como nombres o direcciones. Eliminamos de inmediato cualquier información enviada accidentalmente.</a:t>
            </a:r>
            <a:endParaRPr sz="3500" b="0" i="0" u="none" strike="noStrike" cap="none">
              <a:solidFill>
                <a:schemeClr val="dk1"/>
              </a:solidFill>
              <a:latin typeface="Poppins"/>
              <a:ea typeface="Poppins"/>
              <a:cs typeface="Poppins"/>
              <a:sym typeface="Poppins"/>
            </a:endParaRPr>
          </a:p>
        </p:txBody>
      </p:sp>
      <p:cxnSp>
        <p:nvCxnSpPr>
          <p:cNvPr id="215" name="Google Shape;215;p8"/>
          <p:cNvCxnSpPr/>
          <p:nvPr/>
        </p:nvCxnSpPr>
        <p:spPr>
          <a:xfrm rot="10800000" flipH="1">
            <a:off x="964400" y="1312650"/>
            <a:ext cx="8749800" cy="13800"/>
          </a:xfrm>
          <a:prstGeom prst="straightConnector1">
            <a:avLst/>
          </a:prstGeom>
          <a:noFill/>
          <a:ln w="114300" cap="flat" cmpd="sng">
            <a:solidFill>
              <a:srgbClr val="5F26FC"/>
            </a:solidFill>
            <a:prstDash val="solid"/>
            <a:round/>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9"/>
          <p:cNvSpPr txBox="1"/>
          <p:nvPr/>
        </p:nvSpPr>
        <p:spPr>
          <a:xfrm>
            <a:off x="762000" y="196275"/>
            <a:ext cx="15056400" cy="968400"/>
          </a:xfrm>
          <a:prstGeom prst="rect">
            <a:avLst/>
          </a:prstGeom>
          <a:noFill/>
          <a:ln>
            <a:noFill/>
          </a:ln>
        </p:spPr>
        <p:txBody>
          <a:bodyPr spcFirstLastPara="1" wrap="square" lIns="38100" tIns="38100" rIns="38100" bIns="38100" anchor="b" anchorCtr="0">
            <a:noAutofit/>
          </a:bodyPr>
          <a:lstStyle/>
          <a:p>
            <a:pPr marL="0" marR="0" lvl="0" indent="0" algn="l" rtl="0">
              <a:lnSpc>
                <a:spcPct val="100000"/>
              </a:lnSpc>
              <a:spcBef>
                <a:spcPts val="0"/>
              </a:spcBef>
              <a:spcAft>
                <a:spcPts val="0"/>
              </a:spcAft>
              <a:buClr>
                <a:srgbClr val="000000"/>
              </a:buClr>
              <a:buSzPts val="5200"/>
              <a:buFont typeface="Arial"/>
              <a:buNone/>
            </a:pPr>
            <a:r>
              <a:rPr lang="es" sz="5200" b="1" i="0" u="none" strike="noStrike" cap="none">
                <a:solidFill>
                  <a:srgbClr val="000000"/>
                </a:solidFill>
                <a:latin typeface="Poppins"/>
                <a:ea typeface="Poppins"/>
                <a:cs typeface="Poppins"/>
                <a:sym typeface="Poppins"/>
              </a:rPr>
              <a:t>Primeros pasos con MagicSchool</a:t>
            </a:r>
            <a:endParaRPr sz="5200" b="1" i="0" u="none" strike="noStrike" cap="none">
              <a:solidFill>
                <a:srgbClr val="000000"/>
              </a:solidFill>
              <a:latin typeface="Poppins"/>
              <a:ea typeface="Poppins"/>
              <a:cs typeface="Poppins"/>
              <a:sym typeface="Poppins"/>
            </a:endParaRPr>
          </a:p>
        </p:txBody>
      </p:sp>
      <p:pic>
        <p:nvPicPr>
          <p:cNvPr id="221" name="Google Shape;221;p9"/>
          <p:cNvPicPr preferRelativeResize="0"/>
          <p:nvPr/>
        </p:nvPicPr>
        <p:blipFill rotWithShape="1">
          <a:blip r:embed="rId3">
            <a:alphaModFix/>
          </a:blip>
          <a:srcRect t="26062"/>
          <a:stretch/>
        </p:blipFill>
        <p:spPr>
          <a:xfrm>
            <a:off x="2274321" y="5835650"/>
            <a:ext cx="4197579" cy="4033850"/>
          </a:xfrm>
          <a:prstGeom prst="rect">
            <a:avLst/>
          </a:prstGeom>
          <a:noFill/>
          <a:ln>
            <a:noFill/>
          </a:ln>
        </p:spPr>
      </p:pic>
      <p:sp>
        <p:nvSpPr>
          <p:cNvPr id="222" name="Google Shape;222;p9"/>
          <p:cNvSpPr txBox="1"/>
          <p:nvPr/>
        </p:nvSpPr>
        <p:spPr>
          <a:xfrm>
            <a:off x="1174200" y="2415925"/>
            <a:ext cx="6738900" cy="2118000"/>
          </a:xfrm>
          <a:prstGeom prst="rect">
            <a:avLst/>
          </a:prstGeom>
          <a:noFill/>
          <a:ln>
            <a:noFill/>
          </a:ln>
        </p:spPr>
        <p:txBody>
          <a:bodyPr spcFirstLastPara="1" wrap="square" lIns="38100" tIns="38100" rIns="38100" bIns="381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s" sz="3600" b="0" i="0" u="none" strike="noStrike" cap="none">
                <a:solidFill>
                  <a:srgbClr val="000000"/>
                </a:solidFill>
                <a:latin typeface="Poppins"/>
                <a:ea typeface="Poppins"/>
                <a:cs typeface="Poppins"/>
                <a:sym typeface="Poppins"/>
              </a:rPr>
              <a:t>Escanee el QR a continuación para visitar</a:t>
            </a:r>
            <a:endParaRPr sz="3600" b="0" i="0" u="none" strike="noStrike" cap="none">
              <a:solidFill>
                <a:srgbClr val="000000"/>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600"/>
              <a:buFont typeface="Arial"/>
              <a:buNone/>
            </a:pPr>
            <a:r>
              <a:rPr lang="es" sz="3600" b="0" i="0" u="sng" strike="noStrike" cap="none">
                <a:solidFill>
                  <a:srgbClr val="0097A7"/>
                </a:solidFill>
                <a:latin typeface="Poppins"/>
                <a:ea typeface="Poppins"/>
                <a:cs typeface="Poppins"/>
                <a:sym typeface="Poppins"/>
                <a:hlinkClick r:id="rId4">
                  <a:extLst>
                    <a:ext uri="{A12FA001-AC4F-418D-AE19-62706E023703}">
                      <ahyp:hlinkClr xmlns:ahyp="http://schemas.microsoft.com/office/drawing/2018/hyperlinkcolor" val="tx"/>
                    </a:ext>
                  </a:extLst>
                </a:hlinkClick>
              </a:rPr>
              <a:t>app.magicschool.ai </a:t>
            </a:r>
            <a:r>
              <a:rPr lang="es" sz="3600" b="0" i="0" u="none" strike="noStrike" cap="none">
                <a:solidFill>
                  <a:srgbClr val="000000"/>
                </a:solidFill>
                <a:latin typeface="Poppins"/>
                <a:ea typeface="Poppins"/>
                <a:cs typeface="Poppins"/>
                <a:sym typeface="Poppins"/>
              </a:rPr>
              <a:t>y regístrese en Google o Microsoft o haga clic en </a:t>
            </a:r>
            <a:r>
              <a:rPr lang="es" sz="3600" b="1" i="0" u="none" strike="noStrike" cap="none">
                <a:solidFill>
                  <a:srgbClr val="000000"/>
                </a:solidFill>
                <a:latin typeface="Poppins"/>
                <a:ea typeface="Poppins"/>
                <a:cs typeface="Poppins"/>
                <a:sym typeface="Poppins"/>
              </a:rPr>
              <a:t>'Crear una cuenta'</a:t>
            </a:r>
            <a:endParaRPr sz="3600" b="1" i="0" u="none" strike="noStrike" cap="none">
              <a:solidFill>
                <a:srgbClr val="000000"/>
              </a:solidFill>
              <a:latin typeface="Poppins"/>
              <a:ea typeface="Poppins"/>
              <a:cs typeface="Poppins"/>
              <a:sym typeface="Poppins"/>
            </a:endParaRPr>
          </a:p>
        </p:txBody>
      </p:sp>
      <p:pic>
        <p:nvPicPr>
          <p:cNvPr id="223" name="Google Shape;223;p9"/>
          <p:cNvPicPr preferRelativeResize="0"/>
          <p:nvPr/>
        </p:nvPicPr>
        <p:blipFill rotWithShape="1">
          <a:blip r:embed="rId5">
            <a:alphaModFix/>
          </a:blip>
          <a:srcRect l="23181" t="3110" r="26401" b="2352"/>
          <a:stretch/>
        </p:blipFill>
        <p:spPr>
          <a:xfrm>
            <a:off x="8526225" y="1816125"/>
            <a:ext cx="8022451" cy="8039051"/>
          </a:xfrm>
          <a:prstGeom prst="rect">
            <a:avLst/>
          </a:prstGeom>
          <a:noFill/>
          <a:ln w="9525" cap="flat" cmpd="sng">
            <a:solidFill>
              <a:srgbClr val="FFFFFF"/>
            </a:solidFill>
            <a:prstDash val="solid"/>
            <a:round/>
            <a:headEnd type="none" w="sm" len="sm"/>
            <a:tailEnd type="none" w="sm" len="sm"/>
          </a:ln>
        </p:spPr>
      </p:pic>
      <p:cxnSp>
        <p:nvCxnSpPr>
          <p:cNvPr id="224" name="Google Shape;224;p9"/>
          <p:cNvCxnSpPr/>
          <p:nvPr/>
        </p:nvCxnSpPr>
        <p:spPr>
          <a:xfrm rot="10800000" flipH="1">
            <a:off x="828600" y="1204975"/>
            <a:ext cx="11286600" cy="9300"/>
          </a:xfrm>
          <a:prstGeom prst="straightConnector1">
            <a:avLst/>
          </a:prstGeom>
          <a:noFill/>
          <a:ln w="114300" cap="flat" cmpd="sng">
            <a:solidFill>
              <a:srgbClr val="5F26FC"/>
            </a:solidFill>
            <a:prstDash val="solid"/>
            <a:round/>
            <a:headEnd type="none" w="sm" len="sm"/>
            <a:tailEnd type="none" w="sm" len="sm"/>
          </a:ln>
        </p:spPr>
      </p:cxn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3596</Words>
  <Application>Microsoft Office PowerPoint</Application>
  <PresentationFormat>Personalizado</PresentationFormat>
  <Paragraphs>288</Paragraphs>
  <Slides>32</Slides>
  <Notes>32</Notes>
  <HiddenSlides>10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32</vt:i4>
      </vt:variant>
    </vt:vector>
  </HeadingPairs>
  <TitlesOfParts>
    <vt:vector size="42" baseType="lpstr">
      <vt:lpstr>Poppins SemiBold</vt:lpstr>
      <vt:lpstr>Helvetica Neue</vt:lpstr>
      <vt:lpstr>Poppins Medium</vt:lpstr>
      <vt:lpstr>Calibri</vt:lpstr>
      <vt:lpstr>Poppins ExtraLight</vt:lpstr>
      <vt:lpstr>Poppins</vt:lpstr>
      <vt:lpstr>Arial</vt:lpstr>
      <vt:lpstr>Poppins Light</vt:lpstr>
      <vt:lpstr>Simple Light</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Diferenciarse para el éxito Ajustar los textos y materiales para satisfacer las necesidades de instrucción de los estudiantes.</vt:lpstr>
      <vt:lpstr>Presentación de PowerPoint</vt:lpstr>
      <vt:lpstr>Presentación de PowerPoint</vt:lpstr>
      <vt:lpstr>Cómo navegar por la plataforma MagicSchool</vt:lpstr>
      <vt:lpstr>Cómo navegar por la plataforma MagicSchool</vt:lpstr>
      <vt:lpstr>Aprenda a utilizar una herramienta MagicSchool</vt:lpstr>
      <vt:lpstr>Aprenda a utilizar una herramienta MagicSchool</vt:lpstr>
      <vt:lpstr>Aprenda a utilizar una herramienta MagicSchool</vt:lpstr>
      <vt:lpstr>Aprenda a utilizar una herramienta MagicSchool</vt:lpstr>
      <vt:lpstr>Cómo modificar sus resultados</vt:lpstr>
      <vt:lpstr>Cómo modificar sus resultados</vt:lpstr>
      <vt:lpstr>Cómo copiar o exportar sus resultados</vt:lpstr>
      <vt:lpstr>Cómo modificar sus resultados</vt:lpstr>
      <vt:lpstr>Raina es tu entrenadora de instrucción de IA. Ha recibido capacitación sobre las mejores prácticas educativas y está aquí para ofrecer consejos, ideas y más para su salón de clases.</vt:lpstr>
      <vt:lpstr>Presentación de PowerPoint</vt:lpstr>
      <vt:lpstr>Presentación de PowerPoint</vt:lpstr>
      <vt:lpstr>¡Gracias por todo lo que hace por los estudiantes!</vt:lpstr>
      <vt:lpstr>Para todos los profesores</vt:lpstr>
      <vt:lpstr>Para el regreso a clases</vt:lpstr>
      <vt:lpstr>Para profesores de ciencias</vt:lpstr>
      <vt:lpstr>Para profesores de matemáticas</vt:lpstr>
      <vt:lpstr>Para educadores especiales</vt:lpstr>
      <vt:lpstr>Generador de rúbricas</vt:lpstr>
      <vt:lpstr>Generador de contenido académico</vt:lpstr>
      <vt:lpstr>Respondedor de correo electrónico</vt:lpstr>
      <vt:lpstr>Generador de sugerencias del IEP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Carlos Calla</cp:lastModifiedBy>
  <cp:revision>2</cp:revision>
  <dcterms:modified xsi:type="dcterms:W3CDTF">2024-03-01T03:23:14Z</dcterms:modified>
</cp:coreProperties>
</file>